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59" r:id="rId1"/>
  </p:sldMasterIdLst>
  <p:notesMasterIdLst>
    <p:notesMasterId r:id="rId3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90" r:id="rId24"/>
    <p:sldId id="279" r:id="rId25"/>
    <p:sldId id="280" r:id="rId26"/>
    <p:sldId id="281" r:id="rId27"/>
    <p:sldId id="282" r:id="rId28"/>
    <p:sldId id="283" r:id="rId29"/>
    <p:sldId id="284" r:id="rId30"/>
    <p:sldId id="285" r:id="rId31"/>
    <p:sldId id="286" r:id="rId32"/>
    <p:sldId id="288" r:id="rId33"/>
    <p:sldId id="287" r:id="rId34"/>
    <p:sldId id="278" r:id="rId35"/>
  </p:sldIdLst>
  <p:sldSz cx="9144000" cy="5143500" type="screen16x9"/>
  <p:notesSz cx="6858000" cy="9144000"/>
  <p:embeddedFontLst>
    <p:embeddedFont>
      <p:font typeface="Source Sans Pro" panose="020B0503030403020204" pitchFamily="34" charset="0"/>
      <p:regular r:id="rId37"/>
      <p:bold r:id="rId38"/>
      <p:italic r:id="rId39"/>
      <p:boldItalic r:id="rId4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809"/>
    <p:restoredTop sz="94586"/>
  </p:normalViewPr>
  <p:slideViewPr>
    <p:cSldViewPr snapToGrid="0">
      <p:cViewPr varScale="1">
        <p:scale>
          <a:sx n="127" d="100"/>
          <a:sy n="127" d="100"/>
        </p:scale>
        <p:origin x="192" y="328"/>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3.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1.fntdata"/><Relationship Id="rId40" Type="http://schemas.openxmlformats.org/officeDocument/2006/relationships/font" Target="fonts/font4.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a:p>
        </p:txBody>
      </p:sp>
      <p:sp>
        <p:nvSpPr>
          <p:cNvPr id="86" name="Google Shape;86;p1: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1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a:p>
        </p:txBody>
      </p:sp>
      <p:sp>
        <p:nvSpPr>
          <p:cNvPr id="149" name="Google Shape;149;p10: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11: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6" name="Google Shape;156;p1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157" name="Google Shape;157;p1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11</a:t>
            </a:fld>
            <a:endParaRPr sz="1200">
              <a:solidFill>
                <a:schemeClr val="dk1"/>
              </a:solidFill>
              <a:latin typeface="Calibri"/>
              <a:ea typeface="Calibri"/>
              <a:cs typeface="Calibri"/>
              <a:sym typeface="Calibri"/>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1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a:p>
        </p:txBody>
      </p:sp>
      <p:sp>
        <p:nvSpPr>
          <p:cNvPr id="166" name="Google Shape;166;p12: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p13: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3" name="Google Shape;173;p1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b="0" i="0" u="none" strike="noStrike" cap="none">
                <a:solidFill>
                  <a:schemeClr val="dk1"/>
                </a:solidFill>
                <a:latin typeface="Calibri"/>
                <a:ea typeface="Calibri"/>
                <a:cs typeface="Calibri"/>
                <a:sym typeface="Calibri"/>
              </a:rPr>
              <a:t>Whatever ground truth we give it!</a:t>
            </a:r>
            <a:endParaRPr sz="1200" b="0" i="0" u="none" strike="noStrike" cap="none">
              <a:solidFill>
                <a:schemeClr val="dk1"/>
              </a:solidFill>
              <a:latin typeface="Calibri"/>
              <a:ea typeface="Calibri"/>
              <a:cs typeface="Calibri"/>
              <a:sym typeface="Calibri"/>
            </a:endParaRPr>
          </a:p>
        </p:txBody>
      </p:sp>
      <p:sp>
        <p:nvSpPr>
          <p:cNvPr id="174" name="Google Shape;174;p1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13</a:t>
            </a:fld>
            <a:endParaRPr sz="1200">
              <a:solidFill>
                <a:schemeClr val="dk1"/>
              </a:solidFill>
              <a:latin typeface="Calibri"/>
              <a:ea typeface="Calibri"/>
              <a:cs typeface="Calibri"/>
              <a:sym typeface="Calibri"/>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p1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a:p>
        </p:txBody>
      </p:sp>
      <p:sp>
        <p:nvSpPr>
          <p:cNvPr id="181" name="Google Shape;181;p14: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p1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a:p>
        </p:txBody>
      </p:sp>
      <p:sp>
        <p:nvSpPr>
          <p:cNvPr id="188" name="Google Shape;188;p15: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p1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a:p>
        </p:txBody>
      </p:sp>
      <p:sp>
        <p:nvSpPr>
          <p:cNvPr id="196" name="Google Shape;196;p16: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p1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a:p>
        </p:txBody>
      </p:sp>
      <p:sp>
        <p:nvSpPr>
          <p:cNvPr id="203" name="Google Shape;203;p17: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3e1eb3e0d1_0_70: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0" name="Google Shape;210;g3e1eb3e0d1_0_7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a:p>
        </p:txBody>
      </p:sp>
      <p:sp>
        <p:nvSpPr>
          <p:cNvPr id="211" name="Google Shape;211;g3e1eb3e0d1_0_7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spcBef>
                <a:spcPts val="0"/>
              </a:spcBef>
              <a:spcAft>
                <a:spcPts val="0"/>
              </a:spcAft>
              <a:buClr>
                <a:srgbClr val="000000"/>
              </a:buClr>
              <a:buFont typeface="Arial"/>
              <a:buNone/>
            </a:pPr>
            <a:fld id="{00000000-1234-1234-1234-123412341234}" type="slidenum">
              <a:rPr lang="en-US"/>
              <a:t>18</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3e1eb3e0d1_0_79: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9" name="Google Shape;219;g3e1eb3e0d1_0_7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rtl="0">
              <a:spcBef>
                <a:spcPts val="0"/>
              </a:spcBef>
              <a:spcAft>
                <a:spcPts val="0"/>
              </a:spcAft>
              <a:buNone/>
            </a:pPr>
            <a:r>
              <a:rPr lang="en-US"/>
              <a:t>Encoding rules for context-dependent mensural notation</a:t>
            </a:r>
            <a:endParaRPr/>
          </a:p>
          <a:p>
            <a:pPr marL="0" lvl="0" indent="0" rtl="0">
              <a:spcBef>
                <a:spcPts val="0"/>
              </a:spcBef>
              <a:spcAft>
                <a:spcPts val="0"/>
              </a:spcAft>
              <a:buNone/>
            </a:pPr>
            <a:r>
              <a:rPr lang="en-US"/>
              <a:t>Relate to Measuring Polyphony</a:t>
            </a:r>
            <a:endParaRPr/>
          </a:p>
          <a:p>
            <a:pPr marL="0" lvl="0" indent="0">
              <a:spcBef>
                <a:spcPts val="0"/>
              </a:spcBef>
              <a:spcAft>
                <a:spcPts val="0"/>
              </a:spcAft>
              <a:buNone/>
            </a:pPr>
            <a:endParaRPr/>
          </a:p>
        </p:txBody>
      </p:sp>
      <p:sp>
        <p:nvSpPr>
          <p:cNvPr id="220" name="Google Shape;220;g3e1eb3e0d1_0_79: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spcBef>
                <a:spcPts val="0"/>
              </a:spcBef>
              <a:spcAft>
                <a:spcPts val="0"/>
              </a:spcAft>
              <a:buClr>
                <a:srgbClr val="000000"/>
              </a:buClr>
              <a:buFont typeface="Arial"/>
              <a:buNone/>
            </a:pPr>
            <a:fld id="{00000000-1234-1234-1234-123412341234}" type="slidenum">
              <a:rPr lang="en-US"/>
              <a:t>19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p2: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3" name="Google Shape;93;p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a:t>PARTNER LIST -- Include all partners who will be at IAML!</a:t>
            </a:r>
            <a:endParaRPr sz="1200" b="0" i="0" u="none" strike="noStrike" cap="none">
              <a:solidFill>
                <a:schemeClr val="dk1"/>
              </a:solidFill>
              <a:latin typeface="Calibri"/>
              <a:ea typeface="Calibri"/>
              <a:cs typeface="Calibri"/>
              <a:sym typeface="Calibri"/>
            </a:endParaRPr>
          </a:p>
        </p:txBody>
      </p:sp>
      <p:sp>
        <p:nvSpPr>
          <p:cNvPr id="94" name="Google Shape;94;p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2</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p1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a:p>
        </p:txBody>
      </p:sp>
      <p:sp>
        <p:nvSpPr>
          <p:cNvPr id="227" name="Google Shape;227;p18: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p1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a:p>
        </p:txBody>
      </p:sp>
      <p:sp>
        <p:nvSpPr>
          <p:cNvPr id="233" name="Google Shape;233;p19: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p2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a:p>
        </p:txBody>
      </p:sp>
      <p:sp>
        <p:nvSpPr>
          <p:cNvPr id="241" name="Google Shape;241;p20: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SIMSSA Database is the successor of an older database created as part of Julie’s Digging into Data grant, and it was designed to gather symbolic music files in one place to do computer-aided counterpoint analysis. Since then it’s evolved into part of the SIMSSA Project. </a:t>
            </a:r>
          </a:p>
          <a:p>
            <a:r>
              <a:rPr lang="en-US" dirty="0"/>
              <a:t>SIMSSA DB team: Cory McKay, Gustavo Polins Pedro, Yaolong Ju, </a:t>
            </a:r>
          </a:p>
          <a:p>
            <a:r>
              <a:rPr lang="en-US" dirty="0"/>
              <a:t>Ichiro Fujinaga, and Julie Cumming</a:t>
            </a:r>
          </a:p>
          <a:p>
            <a:endParaRPr lang="en-US" dirty="0"/>
          </a:p>
          <a:p>
            <a:r>
              <a:rPr lang="en-US" dirty="0"/>
              <a:t>How do we model all the different kinds of musical objects we might have?</a:t>
            </a:r>
          </a:p>
          <a:p>
            <a:r>
              <a:rPr lang="en-US" dirty="0"/>
              <a:t>How do we track provenance? (give example)</a:t>
            </a:r>
          </a:p>
          <a:p>
            <a:endParaRPr lang="en-US" dirty="0"/>
          </a:p>
          <a:p>
            <a:r>
              <a:rPr lang="en-US" dirty="0"/>
              <a:t>Creating a user interface requires taking a step back from the model I just presented and trying to come up with useful and friendly abstractions that will be intuitive to music researchers.</a:t>
            </a:r>
          </a:p>
          <a:p>
            <a:endParaRPr lang="en-US" dirty="0"/>
          </a:p>
          <a:p>
            <a:r>
              <a:rPr lang="en-US" dirty="0"/>
              <a:t>Just because we need a particular field or entity in the backend doesn’t mean the user needs to know!</a:t>
            </a:r>
          </a:p>
          <a:p>
            <a:endParaRPr lang="en-US" dirty="0"/>
          </a:p>
          <a:p>
            <a:r>
              <a:rPr lang="en-US" dirty="0"/>
              <a:t>Up next you’ll hear from Gustavo and </a:t>
            </a:r>
            <a:r>
              <a:rPr lang="en-US" dirty="0" err="1"/>
              <a:t>Yaolong</a:t>
            </a:r>
            <a:r>
              <a:rPr lang="en-US" dirty="0"/>
              <a:t> who have been the primary developers of the actual SIMSSA Database.</a:t>
            </a:r>
          </a:p>
        </p:txBody>
      </p:sp>
      <p:sp>
        <p:nvSpPr>
          <p:cNvPr id="4" name="Slide Number Placeholder 3"/>
          <p:cNvSpPr>
            <a:spLocks noGrp="1"/>
          </p:cNvSpPr>
          <p:nvPr>
            <p:ph type="sldNum" sz="quarter" idx="5"/>
          </p:nvPr>
        </p:nvSpPr>
        <p:spPr/>
        <p:txBody>
          <a:bodyPr/>
          <a:lstStyle/>
          <a:p>
            <a:fld id="{36AC1389-39E2-C142-A8FC-B178537A3D79}" type="slidenum">
              <a:rPr lang="en-US" smtClean="0"/>
              <a:t>23</a:t>
            </a:fld>
            <a:endParaRPr lang="en-US"/>
          </a:p>
        </p:txBody>
      </p:sp>
    </p:spTree>
    <p:extLst>
      <p:ext uri="{BB962C8B-B14F-4D97-AF65-F5344CB8AC3E}">
        <p14:creationId xmlns:p14="http://schemas.microsoft.com/office/powerpoint/2010/main" val="336121484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3e1eb3e0d1_0_0: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5" name="Google Shape;255;g3e1eb3e0d1_0_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a:p>
        </p:txBody>
      </p:sp>
      <p:sp>
        <p:nvSpPr>
          <p:cNvPr id="256" name="Google Shape;256;g3e1eb3e0d1_0_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spcBef>
                <a:spcPts val="0"/>
              </a:spcBef>
              <a:spcAft>
                <a:spcPts val="0"/>
              </a:spcAft>
              <a:buClr>
                <a:srgbClr val="000000"/>
              </a:buClr>
              <a:buFont typeface="Arial"/>
              <a:buNone/>
            </a:pPr>
            <a:fld id="{00000000-1234-1234-1234-123412341234}" type="slidenum">
              <a:rPr lang="en-US"/>
              <a:t>24</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g3e1eb3e0d1_0_7: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4" name="Google Shape;264;g3e1eb3e0d1_0_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a:p>
        </p:txBody>
      </p:sp>
      <p:sp>
        <p:nvSpPr>
          <p:cNvPr id="265" name="Google Shape;265;g3e1eb3e0d1_0_7: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spcBef>
                <a:spcPts val="0"/>
              </a:spcBef>
              <a:spcAft>
                <a:spcPts val="0"/>
              </a:spcAft>
              <a:buClr>
                <a:srgbClr val="000000"/>
              </a:buClr>
              <a:buFont typeface="Arial"/>
              <a:buNone/>
            </a:pPr>
            <a:fld id="{00000000-1234-1234-1234-123412341234}" type="slidenum">
              <a:rPr lang="en-US"/>
              <a:t>25</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p2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a:p>
        </p:txBody>
      </p:sp>
      <p:sp>
        <p:nvSpPr>
          <p:cNvPr id="272" name="Google Shape;272;p22: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p2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r>
              <a:rPr lang="en-US"/>
              <a:t>Comparing downbeats (only) to offbeats (only)</a:t>
            </a:r>
            <a:endParaRPr/>
          </a:p>
        </p:txBody>
      </p:sp>
      <p:sp>
        <p:nvSpPr>
          <p:cNvPr id="280" name="Google Shape;280;p23: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3e1eb3e0d1_0_44: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7" name="Google Shape;287;g3e1eb3e0d1_0_4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a:p>
        </p:txBody>
      </p:sp>
      <p:sp>
        <p:nvSpPr>
          <p:cNvPr id="288" name="Google Shape;288;g3e1eb3e0d1_0_44: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spcBef>
                <a:spcPts val="0"/>
              </a:spcBef>
              <a:spcAft>
                <a:spcPts val="0"/>
              </a:spcAft>
              <a:buClr>
                <a:srgbClr val="000000"/>
              </a:buClr>
              <a:buFont typeface="Arial"/>
              <a:buNone/>
            </a:pPr>
            <a:fld id="{00000000-1234-1234-1234-123412341234}" type="slidenum">
              <a:rPr lang="en-US"/>
              <a:t>28</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g3e1eb3e0d1_0_60: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5" name="Google Shape;295;g3e1eb3e0d1_0_6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a:p>
        </p:txBody>
      </p:sp>
      <p:sp>
        <p:nvSpPr>
          <p:cNvPr id="296" name="Google Shape;296;g3e1eb3e0d1_0_6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spcBef>
                <a:spcPts val="0"/>
              </a:spcBef>
              <a:spcAft>
                <a:spcPts val="0"/>
              </a:spcAft>
              <a:buClr>
                <a:srgbClr val="000000"/>
              </a:buClr>
              <a:buFont typeface="Arial"/>
              <a:buNone/>
            </a:pPr>
            <a:fld id="{00000000-1234-1234-1234-123412341234}" type="slidenum">
              <a:rPr lang="en-US"/>
              <a:t>29</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a:p>
        </p:txBody>
      </p:sp>
      <p:sp>
        <p:nvSpPr>
          <p:cNvPr id="101" name="Google Shape;101;p3: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3e1eb3e0d1_0_2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rtl="0">
              <a:spcBef>
                <a:spcPts val="0"/>
              </a:spcBef>
              <a:spcAft>
                <a:spcPts val="0"/>
              </a:spcAft>
              <a:buNone/>
            </a:pPr>
            <a:endParaRPr/>
          </a:p>
        </p:txBody>
      </p:sp>
      <p:sp>
        <p:nvSpPr>
          <p:cNvPr id="303" name="Google Shape;303;g3e1eb3e0d1_0_20: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p2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a:p>
        </p:txBody>
      </p:sp>
      <p:sp>
        <p:nvSpPr>
          <p:cNvPr id="311" name="Google Shape;311;p25: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p2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a:p>
        </p:txBody>
      </p:sp>
      <p:sp>
        <p:nvSpPr>
          <p:cNvPr id="327" name="Google Shape;327;p26: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a:p>
        </p:txBody>
      </p:sp>
      <p:sp>
        <p:nvSpPr>
          <p:cNvPr id="319" name="Google Shape;319;p24: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p2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a:p>
        </p:txBody>
      </p:sp>
      <p:sp>
        <p:nvSpPr>
          <p:cNvPr id="247" name="Google Shape;247;p21: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a:p>
        </p:txBody>
      </p:sp>
      <p:sp>
        <p:nvSpPr>
          <p:cNvPr id="108" name="Google Shape;108;p4: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a:p>
        </p:txBody>
      </p:sp>
      <p:sp>
        <p:nvSpPr>
          <p:cNvPr id="114" name="Google Shape;114;p5: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p6: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0" name="Google Shape;120;p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121" name="Google Shape;121;p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6</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p7: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8" name="Google Shape;128;p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b="0" i="0" u="none" strike="noStrike" cap="none">
                <a:solidFill>
                  <a:schemeClr val="dk1"/>
                </a:solidFill>
                <a:latin typeface="Calibri"/>
                <a:ea typeface="Calibri"/>
                <a:cs typeface="Calibri"/>
                <a:sym typeface="Calibri"/>
              </a:rPr>
              <a:t>Music libs</a:t>
            </a:r>
            <a:endParaRPr/>
          </a:p>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a:p>
            <a:pPr marL="171450" marR="0" lvl="0" indent="-171450" algn="l" rtl="0">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Front page randomly serves up previews of scores in our database</a:t>
            </a:r>
            <a:endParaRPr/>
          </a:p>
        </p:txBody>
      </p:sp>
      <p:sp>
        <p:nvSpPr>
          <p:cNvPr id="129" name="Google Shape;129;p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7</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p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a:p>
        </p:txBody>
      </p:sp>
      <p:sp>
        <p:nvSpPr>
          <p:cNvPr id="136" name="Google Shape;136;p8: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a:p>
        </p:txBody>
      </p:sp>
      <p:sp>
        <p:nvSpPr>
          <p:cNvPr id="142" name="Google Shape;142;p9: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2"/>
          <p:cNvSpPr txBox="1">
            <a:spLocks noGrp="1"/>
          </p:cNvSpPr>
          <p:nvPr>
            <p:ph type="ctrTitle"/>
          </p:nvPr>
        </p:nvSpPr>
        <p:spPr>
          <a:xfrm>
            <a:off x="685800" y="1597821"/>
            <a:ext cx="7772400" cy="1102519"/>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Clr>
                <a:schemeClr val="dk1"/>
              </a:buClr>
              <a:buSzPts val="4400"/>
              <a:buFont typeface="Source Sans Pro"/>
              <a:buNone/>
              <a:defRPr sz="4400" b="0" i="0" u="none" strike="noStrike" cap="none">
                <a:solidFill>
                  <a:schemeClr val="dk1"/>
                </a:solidFill>
                <a:latin typeface="Source Sans Pro"/>
                <a:ea typeface="Source Sans Pro"/>
                <a:cs typeface="Source Sans Pro"/>
                <a:sym typeface="Source Sans Pro"/>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7" name="Google Shape;17;p2"/>
          <p:cNvSpPr txBox="1">
            <a:spLocks noGrp="1"/>
          </p:cNvSpPr>
          <p:nvPr>
            <p:ph type="subTitle" idx="1"/>
          </p:nvPr>
        </p:nvSpPr>
        <p:spPr>
          <a:xfrm>
            <a:off x="1371600" y="2914650"/>
            <a:ext cx="6400800" cy="1314450"/>
          </a:xfrm>
          <a:prstGeom prst="rect">
            <a:avLst/>
          </a:prstGeom>
          <a:noFill/>
          <a:ln>
            <a:noFill/>
          </a:ln>
        </p:spPr>
        <p:txBody>
          <a:bodyPr spcFirstLastPara="1" wrap="square" lIns="91425" tIns="45700" rIns="91425" bIns="45700" anchor="t" anchorCtr="0"/>
          <a:lstStyle>
            <a:lvl1pPr marR="0" lvl="0" algn="ctr" rtl="0">
              <a:spcBef>
                <a:spcPts val="640"/>
              </a:spcBef>
              <a:spcAft>
                <a:spcPts val="0"/>
              </a:spcAft>
              <a:buClr>
                <a:srgbClr val="888D97"/>
              </a:buClr>
              <a:buSzPts val="3200"/>
              <a:buFont typeface="Arial"/>
              <a:buNone/>
              <a:defRPr sz="3200" b="0" i="0" u="none" strike="noStrike" cap="none">
                <a:solidFill>
                  <a:srgbClr val="888D97"/>
                </a:solidFill>
                <a:latin typeface="Source Sans Pro"/>
                <a:ea typeface="Source Sans Pro"/>
                <a:cs typeface="Source Sans Pro"/>
                <a:sym typeface="Source Sans Pro"/>
              </a:defRPr>
            </a:lvl1pPr>
            <a:lvl2pPr marR="0" lvl="1" algn="ctr" rtl="0">
              <a:spcBef>
                <a:spcPts val="560"/>
              </a:spcBef>
              <a:spcAft>
                <a:spcPts val="0"/>
              </a:spcAft>
              <a:buClr>
                <a:srgbClr val="888D97"/>
              </a:buClr>
              <a:buSzPts val="2800"/>
              <a:buFont typeface="Arial"/>
              <a:buNone/>
              <a:defRPr sz="2800" b="0" i="0" u="none" strike="noStrike" cap="none">
                <a:solidFill>
                  <a:srgbClr val="888D97"/>
                </a:solidFill>
                <a:latin typeface="Source Sans Pro"/>
                <a:ea typeface="Source Sans Pro"/>
                <a:cs typeface="Source Sans Pro"/>
                <a:sym typeface="Source Sans Pro"/>
              </a:defRPr>
            </a:lvl2pPr>
            <a:lvl3pPr marR="0" lvl="2" algn="ctr" rtl="0">
              <a:spcBef>
                <a:spcPts val="480"/>
              </a:spcBef>
              <a:spcAft>
                <a:spcPts val="0"/>
              </a:spcAft>
              <a:buClr>
                <a:srgbClr val="888D97"/>
              </a:buClr>
              <a:buSzPts val="2400"/>
              <a:buFont typeface="Arial"/>
              <a:buNone/>
              <a:defRPr sz="2400" b="0" i="0" u="none" strike="noStrike" cap="none">
                <a:solidFill>
                  <a:srgbClr val="888D97"/>
                </a:solidFill>
                <a:latin typeface="Source Sans Pro"/>
                <a:ea typeface="Source Sans Pro"/>
                <a:cs typeface="Source Sans Pro"/>
                <a:sym typeface="Source Sans Pro"/>
              </a:defRPr>
            </a:lvl3pPr>
            <a:lvl4pPr marR="0" lvl="3" algn="ctr" rtl="0">
              <a:spcBef>
                <a:spcPts val="400"/>
              </a:spcBef>
              <a:spcAft>
                <a:spcPts val="0"/>
              </a:spcAft>
              <a:buClr>
                <a:srgbClr val="888D97"/>
              </a:buClr>
              <a:buSzPts val="2000"/>
              <a:buFont typeface="Arial"/>
              <a:buNone/>
              <a:defRPr sz="2000" b="0" i="0" u="none" strike="noStrike" cap="none">
                <a:solidFill>
                  <a:srgbClr val="888D97"/>
                </a:solidFill>
                <a:latin typeface="Source Sans Pro"/>
                <a:ea typeface="Source Sans Pro"/>
                <a:cs typeface="Source Sans Pro"/>
                <a:sym typeface="Source Sans Pro"/>
              </a:defRPr>
            </a:lvl4pPr>
            <a:lvl5pPr marR="0" lvl="4" algn="ctr" rtl="0">
              <a:spcBef>
                <a:spcPts val="400"/>
              </a:spcBef>
              <a:spcAft>
                <a:spcPts val="0"/>
              </a:spcAft>
              <a:buClr>
                <a:srgbClr val="888D97"/>
              </a:buClr>
              <a:buSzPts val="2000"/>
              <a:buFont typeface="Arial"/>
              <a:buNone/>
              <a:defRPr sz="2000" b="0" i="0" u="none" strike="noStrike" cap="none">
                <a:solidFill>
                  <a:srgbClr val="888D97"/>
                </a:solidFill>
                <a:latin typeface="Source Sans Pro"/>
                <a:ea typeface="Source Sans Pro"/>
                <a:cs typeface="Source Sans Pro"/>
                <a:sym typeface="Source Sans Pro"/>
              </a:defRPr>
            </a:lvl5pPr>
            <a:lvl6pPr marR="0" lvl="5" algn="ctr" rtl="0">
              <a:spcBef>
                <a:spcPts val="400"/>
              </a:spcBef>
              <a:spcAft>
                <a:spcPts val="0"/>
              </a:spcAft>
              <a:buClr>
                <a:srgbClr val="888D97"/>
              </a:buClr>
              <a:buSzPts val="2000"/>
              <a:buFont typeface="Arial"/>
              <a:buNone/>
              <a:defRPr sz="2000" b="0" i="0" u="none" strike="noStrike" cap="none">
                <a:solidFill>
                  <a:srgbClr val="888D97"/>
                </a:solidFill>
                <a:latin typeface="Source Sans Pro"/>
                <a:ea typeface="Source Sans Pro"/>
                <a:cs typeface="Source Sans Pro"/>
                <a:sym typeface="Source Sans Pro"/>
              </a:defRPr>
            </a:lvl6pPr>
            <a:lvl7pPr marR="0" lvl="6" algn="ctr" rtl="0">
              <a:spcBef>
                <a:spcPts val="400"/>
              </a:spcBef>
              <a:spcAft>
                <a:spcPts val="0"/>
              </a:spcAft>
              <a:buClr>
                <a:srgbClr val="888D97"/>
              </a:buClr>
              <a:buSzPts val="2000"/>
              <a:buFont typeface="Arial"/>
              <a:buNone/>
              <a:defRPr sz="2000" b="0" i="0" u="none" strike="noStrike" cap="none">
                <a:solidFill>
                  <a:srgbClr val="888D97"/>
                </a:solidFill>
                <a:latin typeface="Source Sans Pro"/>
                <a:ea typeface="Source Sans Pro"/>
                <a:cs typeface="Source Sans Pro"/>
                <a:sym typeface="Source Sans Pro"/>
              </a:defRPr>
            </a:lvl7pPr>
            <a:lvl8pPr marR="0" lvl="7" algn="ctr" rtl="0">
              <a:spcBef>
                <a:spcPts val="400"/>
              </a:spcBef>
              <a:spcAft>
                <a:spcPts val="0"/>
              </a:spcAft>
              <a:buClr>
                <a:srgbClr val="888D97"/>
              </a:buClr>
              <a:buSzPts val="2000"/>
              <a:buFont typeface="Arial"/>
              <a:buNone/>
              <a:defRPr sz="2000" b="0" i="0" u="none" strike="noStrike" cap="none">
                <a:solidFill>
                  <a:srgbClr val="888D97"/>
                </a:solidFill>
                <a:latin typeface="Source Sans Pro"/>
                <a:ea typeface="Source Sans Pro"/>
                <a:cs typeface="Source Sans Pro"/>
                <a:sym typeface="Source Sans Pro"/>
              </a:defRPr>
            </a:lvl8pPr>
            <a:lvl9pPr marR="0" lvl="8" algn="ctr" rtl="0">
              <a:spcBef>
                <a:spcPts val="400"/>
              </a:spcBef>
              <a:spcAft>
                <a:spcPts val="0"/>
              </a:spcAft>
              <a:buClr>
                <a:srgbClr val="888D97"/>
              </a:buClr>
              <a:buSzPts val="2000"/>
              <a:buFont typeface="Arial"/>
              <a:buNone/>
              <a:defRPr sz="2000" b="0" i="0" u="none" strike="noStrike" cap="none">
                <a:solidFill>
                  <a:srgbClr val="888D97"/>
                </a:solidFill>
                <a:latin typeface="Source Sans Pro"/>
                <a:ea typeface="Source Sans Pro"/>
                <a:cs typeface="Source Sans Pro"/>
                <a:sym typeface="Source Sans Pro"/>
              </a:defRPr>
            </a:lvl9pPr>
          </a:lstStyle>
          <a:p>
            <a:endParaRPr/>
          </a:p>
        </p:txBody>
      </p:sp>
      <p:sp>
        <p:nvSpPr>
          <p:cNvPr id="18" name="Google Shape;18;p2"/>
          <p:cNvSpPr txBox="1">
            <a:spLocks noGrp="1"/>
          </p:cNvSpPr>
          <p:nvPr>
            <p:ph type="dt" idx="10"/>
          </p:nvPr>
        </p:nvSpPr>
        <p:spPr>
          <a:xfrm>
            <a:off x="457200" y="4767264"/>
            <a:ext cx="2133600" cy="273844"/>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888D97"/>
                </a:solidFill>
                <a:latin typeface="Source Sans Pro"/>
                <a:ea typeface="Source Sans Pro"/>
                <a:cs typeface="Source Sans Pro"/>
                <a:sym typeface="Source Sans Pro"/>
              </a:defRPr>
            </a:lvl1pPr>
            <a:lvl2pPr marR="0" lvl="1" algn="l" rtl="0">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2pPr>
            <a:lvl3pPr marR="0" lvl="2" algn="l" rtl="0">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3pPr>
            <a:lvl4pPr marR="0" lvl="3" algn="l" rtl="0">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4pPr>
            <a:lvl5pPr marR="0" lvl="4" algn="l" rtl="0">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5pPr>
            <a:lvl6pPr marR="0" lvl="5" algn="l" rtl="0">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6pPr>
            <a:lvl7pPr marR="0" lvl="6" algn="l" rtl="0">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7pPr>
            <a:lvl8pPr marR="0" lvl="7" algn="l" rtl="0">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8pPr>
            <a:lvl9pPr marR="0" lvl="8" algn="l" rtl="0">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9pPr>
          </a:lstStyle>
          <a:p>
            <a:endParaRPr/>
          </a:p>
        </p:txBody>
      </p:sp>
      <p:sp>
        <p:nvSpPr>
          <p:cNvPr id="19" name="Google Shape;19;p2"/>
          <p:cNvSpPr txBox="1">
            <a:spLocks noGrp="1"/>
          </p:cNvSpPr>
          <p:nvPr>
            <p:ph type="ftr" idx="11"/>
          </p:nvPr>
        </p:nvSpPr>
        <p:spPr>
          <a:xfrm>
            <a:off x="3124200" y="4767264"/>
            <a:ext cx="2895600" cy="273844"/>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b="0" i="0" u="none" strike="noStrike" cap="none">
                <a:solidFill>
                  <a:srgbClr val="888D97"/>
                </a:solidFill>
                <a:latin typeface="Source Sans Pro"/>
                <a:ea typeface="Source Sans Pro"/>
                <a:cs typeface="Source Sans Pro"/>
                <a:sym typeface="Source Sans Pro"/>
              </a:defRPr>
            </a:lvl1pPr>
            <a:lvl2pPr marR="0" lvl="1" algn="l" rtl="0">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2pPr>
            <a:lvl3pPr marR="0" lvl="2" algn="l" rtl="0">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3pPr>
            <a:lvl4pPr marR="0" lvl="3" algn="l" rtl="0">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4pPr>
            <a:lvl5pPr marR="0" lvl="4" algn="l" rtl="0">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5pPr>
            <a:lvl6pPr marR="0" lvl="5" algn="l" rtl="0">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6pPr>
            <a:lvl7pPr marR="0" lvl="6" algn="l" rtl="0">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7pPr>
            <a:lvl8pPr marR="0" lvl="7" algn="l" rtl="0">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8pPr>
            <a:lvl9pPr marR="0" lvl="8" algn="l" rtl="0">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9pPr>
          </a:lstStyle>
          <a:p>
            <a:endParaRPr/>
          </a:p>
        </p:txBody>
      </p:sp>
      <p:sp>
        <p:nvSpPr>
          <p:cNvPr id="20" name="Google Shape;20;p2"/>
          <p:cNvSpPr txBox="1">
            <a:spLocks noGrp="1"/>
          </p:cNvSpPr>
          <p:nvPr>
            <p:ph type="sldNum" idx="12"/>
          </p:nvPr>
        </p:nvSpPr>
        <p:spPr>
          <a:xfrm>
            <a:off x="6553200" y="4767264"/>
            <a:ext cx="2133600" cy="273844"/>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D97"/>
                </a:solidFill>
                <a:latin typeface="Source Sans Pro"/>
                <a:ea typeface="Source Sans Pro"/>
                <a:cs typeface="Source Sans Pro"/>
                <a:sym typeface="Source Sans Pro"/>
              </a:defRPr>
            </a:lvl1pPr>
            <a:lvl2pPr marL="0" marR="0" lvl="1" indent="0" algn="r" rtl="0">
              <a:spcBef>
                <a:spcPts val="0"/>
              </a:spcBef>
              <a:buNone/>
              <a:defRPr sz="1200" b="0" i="0" u="none" strike="noStrike" cap="none">
                <a:solidFill>
                  <a:srgbClr val="888D97"/>
                </a:solidFill>
                <a:latin typeface="Source Sans Pro"/>
                <a:ea typeface="Source Sans Pro"/>
                <a:cs typeface="Source Sans Pro"/>
                <a:sym typeface="Source Sans Pro"/>
              </a:defRPr>
            </a:lvl2pPr>
            <a:lvl3pPr marL="0" marR="0" lvl="2" indent="0" algn="r" rtl="0">
              <a:spcBef>
                <a:spcPts val="0"/>
              </a:spcBef>
              <a:buNone/>
              <a:defRPr sz="1200" b="0" i="0" u="none" strike="noStrike" cap="none">
                <a:solidFill>
                  <a:srgbClr val="888D97"/>
                </a:solidFill>
                <a:latin typeface="Source Sans Pro"/>
                <a:ea typeface="Source Sans Pro"/>
                <a:cs typeface="Source Sans Pro"/>
                <a:sym typeface="Source Sans Pro"/>
              </a:defRPr>
            </a:lvl3pPr>
            <a:lvl4pPr marL="0" marR="0" lvl="3" indent="0" algn="r" rtl="0">
              <a:spcBef>
                <a:spcPts val="0"/>
              </a:spcBef>
              <a:buNone/>
              <a:defRPr sz="1200" b="0" i="0" u="none" strike="noStrike" cap="none">
                <a:solidFill>
                  <a:srgbClr val="888D97"/>
                </a:solidFill>
                <a:latin typeface="Source Sans Pro"/>
                <a:ea typeface="Source Sans Pro"/>
                <a:cs typeface="Source Sans Pro"/>
                <a:sym typeface="Source Sans Pro"/>
              </a:defRPr>
            </a:lvl4pPr>
            <a:lvl5pPr marL="0" marR="0" lvl="4" indent="0" algn="r" rtl="0">
              <a:spcBef>
                <a:spcPts val="0"/>
              </a:spcBef>
              <a:buNone/>
              <a:defRPr sz="1200" b="0" i="0" u="none" strike="noStrike" cap="none">
                <a:solidFill>
                  <a:srgbClr val="888D97"/>
                </a:solidFill>
                <a:latin typeface="Source Sans Pro"/>
                <a:ea typeface="Source Sans Pro"/>
                <a:cs typeface="Source Sans Pro"/>
                <a:sym typeface="Source Sans Pro"/>
              </a:defRPr>
            </a:lvl5pPr>
            <a:lvl6pPr marL="0" marR="0" lvl="5" indent="0" algn="r" rtl="0">
              <a:spcBef>
                <a:spcPts val="0"/>
              </a:spcBef>
              <a:buNone/>
              <a:defRPr sz="1200" b="0" i="0" u="none" strike="noStrike" cap="none">
                <a:solidFill>
                  <a:srgbClr val="888D97"/>
                </a:solidFill>
                <a:latin typeface="Source Sans Pro"/>
                <a:ea typeface="Source Sans Pro"/>
                <a:cs typeface="Source Sans Pro"/>
                <a:sym typeface="Source Sans Pro"/>
              </a:defRPr>
            </a:lvl6pPr>
            <a:lvl7pPr marL="0" marR="0" lvl="6" indent="0" algn="r" rtl="0">
              <a:spcBef>
                <a:spcPts val="0"/>
              </a:spcBef>
              <a:buNone/>
              <a:defRPr sz="1200" b="0" i="0" u="none" strike="noStrike" cap="none">
                <a:solidFill>
                  <a:srgbClr val="888D97"/>
                </a:solidFill>
                <a:latin typeface="Source Sans Pro"/>
                <a:ea typeface="Source Sans Pro"/>
                <a:cs typeface="Source Sans Pro"/>
                <a:sym typeface="Source Sans Pro"/>
              </a:defRPr>
            </a:lvl7pPr>
            <a:lvl8pPr marL="0" marR="0" lvl="7" indent="0" algn="r" rtl="0">
              <a:spcBef>
                <a:spcPts val="0"/>
              </a:spcBef>
              <a:buNone/>
              <a:defRPr sz="1200" b="0" i="0" u="none" strike="noStrike" cap="none">
                <a:solidFill>
                  <a:srgbClr val="888D97"/>
                </a:solidFill>
                <a:latin typeface="Source Sans Pro"/>
                <a:ea typeface="Source Sans Pro"/>
                <a:cs typeface="Source Sans Pro"/>
                <a:sym typeface="Source Sans Pro"/>
              </a:defRPr>
            </a:lvl8pPr>
            <a:lvl9pPr marL="0" marR="0" lvl="8" indent="0" algn="r" rtl="0">
              <a:spcBef>
                <a:spcPts val="0"/>
              </a:spcBef>
              <a:buNone/>
              <a:defRPr sz="1200" b="0" i="0" u="none" strike="noStrike" cap="none">
                <a:solidFill>
                  <a:srgbClr val="888D97"/>
                </a:solidFill>
                <a:latin typeface="Source Sans Pro"/>
                <a:ea typeface="Source Sans Pro"/>
                <a:cs typeface="Source Sans Pro"/>
                <a:sym typeface="Source Sans Pro"/>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11"/>
          <p:cNvSpPr txBox="1">
            <a:spLocks noGrp="1"/>
          </p:cNvSpPr>
          <p:nvPr>
            <p:ph type="title"/>
          </p:nvPr>
        </p:nvSpPr>
        <p:spPr>
          <a:xfrm>
            <a:off x="457200" y="205979"/>
            <a:ext cx="8229600" cy="857250"/>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Clr>
                <a:schemeClr val="dk1"/>
              </a:buClr>
              <a:buSzPts val="4400"/>
              <a:buFont typeface="Source Sans Pro"/>
              <a:buNone/>
              <a:defRPr sz="4400" b="0" i="0" u="none" strike="noStrike" cap="none">
                <a:solidFill>
                  <a:schemeClr val="dk1"/>
                </a:solidFill>
                <a:latin typeface="Source Sans Pro"/>
                <a:ea typeface="Source Sans Pro"/>
                <a:cs typeface="Source Sans Pro"/>
                <a:sym typeface="Source Sans Pro"/>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4" name="Google Shape;74;p11"/>
          <p:cNvSpPr txBox="1">
            <a:spLocks noGrp="1"/>
          </p:cNvSpPr>
          <p:nvPr>
            <p:ph type="body" idx="1"/>
          </p:nvPr>
        </p:nvSpPr>
        <p:spPr>
          <a:xfrm rot="5400000">
            <a:off x="2874764" y="-1217413"/>
            <a:ext cx="3394472" cy="8229600"/>
          </a:xfrm>
          <a:prstGeom prst="rect">
            <a:avLst/>
          </a:prstGeom>
          <a:noFill/>
          <a:ln>
            <a:noFill/>
          </a:ln>
        </p:spPr>
        <p:txBody>
          <a:bodyPr spcFirstLastPara="1" wrap="square" lIns="91425" tIns="45700" rIns="91425" bIns="45700" anchor="t" anchorCtr="0"/>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Source Sans Pro"/>
                <a:ea typeface="Source Sans Pro"/>
                <a:cs typeface="Source Sans Pro"/>
                <a:sym typeface="Source Sans Pro"/>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Source Sans Pro"/>
                <a:ea typeface="Source Sans Pro"/>
                <a:cs typeface="Source Sans Pro"/>
                <a:sym typeface="Source Sans Pro"/>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Source Sans Pro"/>
                <a:ea typeface="Source Sans Pro"/>
                <a:cs typeface="Source Sans Pro"/>
                <a:sym typeface="Source Sans Pro"/>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Source Sans Pro"/>
                <a:ea typeface="Source Sans Pro"/>
                <a:cs typeface="Source Sans Pro"/>
                <a:sym typeface="Source Sans Pro"/>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Source Sans Pro"/>
                <a:ea typeface="Source Sans Pro"/>
                <a:cs typeface="Source Sans Pro"/>
                <a:sym typeface="Source Sans Pro"/>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Source Sans Pro"/>
                <a:ea typeface="Source Sans Pro"/>
                <a:cs typeface="Source Sans Pro"/>
                <a:sym typeface="Source Sans Pro"/>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Source Sans Pro"/>
                <a:ea typeface="Source Sans Pro"/>
                <a:cs typeface="Source Sans Pro"/>
                <a:sym typeface="Source Sans Pro"/>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Source Sans Pro"/>
                <a:ea typeface="Source Sans Pro"/>
                <a:cs typeface="Source Sans Pro"/>
                <a:sym typeface="Source Sans Pro"/>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Source Sans Pro"/>
                <a:ea typeface="Source Sans Pro"/>
                <a:cs typeface="Source Sans Pro"/>
                <a:sym typeface="Source Sans Pro"/>
              </a:defRPr>
            </a:lvl9pPr>
          </a:lstStyle>
          <a:p>
            <a:endParaRPr/>
          </a:p>
        </p:txBody>
      </p:sp>
      <p:sp>
        <p:nvSpPr>
          <p:cNvPr id="75" name="Google Shape;75;p11"/>
          <p:cNvSpPr txBox="1">
            <a:spLocks noGrp="1"/>
          </p:cNvSpPr>
          <p:nvPr>
            <p:ph type="dt" idx="10"/>
          </p:nvPr>
        </p:nvSpPr>
        <p:spPr>
          <a:xfrm>
            <a:off x="457200" y="4767264"/>
            <a:ext cx="2133600" cy="273844"/>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a:solidFill>
                  <a:srgbClr val="888D97"/>
                </a:solidFill>
                <a:latin typeface="Source Sans Pro"/>
                <a:ea typeface="Source Sans Pro"/>
                <a:cs typeface="Source Sans Pro"/>
                <a:sym typeface="Source Sans Pro"/>
              </a:defRPr>
            </a:lvl1pPr>
            <a:lvl2pPr marR="0" lvl="1" algn="l" rtl="0">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2pPr>
            <a:lvl3pPr marR="0" lvl="2" algn="l" rtl="0">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3pPr>
            <a:lvl4pPr marR="0" lvl="3" algn="l" rtl="0">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4pPr>
            <a:lvl5pPr marR="0" lvl="4" algn="l" rtl="0">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5pPr>
            <a:lvl6pPr marR="0" lvl="5" algn="l" rtl="0">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6pPr>
            <a:lvl7pPr marR="0" lvl="6" algn="l" rtl="0">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7pPr>
            <a:lvl8pPr marR="0" lvl="7" algn="l" rtl="0">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8pPr>
            <a:lvl9pPr marR="0" lvl="8" algn="l" rtl="0">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9pPr>
          </a:lstStyle>
          <a:p>
            <a:endParaRPr/>
          </a:p>
        </p:txBody>
      </p:sp>
      <p:sp>
        <p:nvSpPr>
          <p:cNvPr id="76" name="Google Shape;76;p11"/>
          <p:cNvSpPr txBox="1">
            <a:spLocks noGrp="1"/>
          </p:cNvSpPr>
          <p:nvPr>
            <p:ph type="ftr" idx="11"/>
          </p:nvPr>
        </p:nvSpPr>
        <p:spPr>
          <a:xfrm>
            <a:off x="3124200" y="4767264"/>
            <a:ext cx="2895600" cy="273844"/>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a:solidFill>
                  <a:srgbClr val="888D97"/>
                </a:solidFill>
                <a:latin typeface="Source Sans Pro"/>
                <a:ea typeface="Source Sans Pro"/>
                <a:cs typeface="Source Sans Pro"/>
                <a:sym typeface="Source Sans Pro"/>
              </a:defRPr>
            </a:lvl1pPr>
            <a:lvl2pPr marR="0" lvl="1" algn="l" rtl="0">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2pPr>
            <a:lvl3pPr marR="0" lvl="2" algn="l" rtl="0">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3pPr>
            <a:lvl4pPr marR="0" lvl="3" algn="l" rtl="0">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4pPr>
            <a:lvl5pPr marR="0" lvl="4" algn="l" rtl="0">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5pPr>
            <a:lvl6pPr marR="0" lvl="5" algn="l" rtl="0">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6pPr>
            <a:lvl7pPr marR="0" lvl="6" algn="l" rtl="0">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7pPr>
            <a:lvl8pPr marR="0" lvl="7" algn="l" rtl="0">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8pPr>
            <a:lvl9pPr marR="0" lvl="8" algn="l" rtl="0">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9pPr>
          </a:lstStyle>
          <a:p>
            <a:endParaRPr/>
          </a:p>
        </p:txBody>
      </p:sp>
      <p:sp>
        <p:nvSpPr>
          <p:cNvPr id="77" name="Google Shape;77;p11"/>
          <p:cNvSpPr txBox="1">
            <a:spLocks noGrp="1"/>
          </p:cNvSpPr>
          <p:nvPr>
            <p:ph type="sldNum" idx="12"/>
          </p:nvPr>
        </p:nvSpPr>
        <p:spPr>
          <a:xfrm>
            <a:off x="6553200" y="4767264"/>
            <a:ext cx="2133600" cy="273844"/>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D97"/>
                </a:solidFill>
                <a:latin typeface="Source Sans Pro"/>
                <a:ea typeface="Source Sans Pro"/>
                <a:cs typeface="Source Sans Pro"/>
                <a:sym typeface="Source Sans Pro"/>
              </a:defRPr>
            </a:lvl1pPr>
            <a:lvl2pPr marL="0" marR="0" lvl="1" indent="0" algn="r" rtl="0">
              <a:spcBef>
                <a:spcPts val="0"/>
              </a:spcBef>
              <a:buNone/>
              <a:defRPr sz="1200">
                <a:solidFill>
                  <a:srgbClr val="888D97"/>
                </a:solidFill>
                <a:latin typeface="Source Sans Pro"/>
                <a:ea typeface="Source Sans Pro"/>
                <a:cs typeface="Source Sans Pro"/>
                <a:sym typeface="Source Sans Pro"/>
              </a:defRPr>
            </a:lvl2pPr>
            <a:lvl3pPr marL="0" marR="0" lvl="2" indent="0" algn="r" rtl="0">
              <a:spcBef>
                <a:spcPts val="0"/>
              </a:spcBef>
              <a:buNone/>
              <a:defRPr sz="1200">
                <a:solidFill>
                  <a:srgbClr val="888D97"/>
                </a:solidFill>
                <a:latin typeface="Source Sans Pro"/>
                <a:ea typeface="Source Sans Pro"/>
                <a:cs typeface="Source Sans Pro"/>
                <a:sym typeface="Source Sans Pro"/>
              </a:defRPr>
            </a:lvl3pPr>
            <a:lvl4pPr marL="0" marR="0" lvl="3" indent="0" algn="r" rtl="0">
              <a:spcBef>
                <a:spcPts val="0"/>
              </a:spcBef>
              <a:buNone/>
              <a:defRPr sz="1200">
                <a:solidFill>
                  <a:srgbClr val="888D97"/>
                </a:solidFill>
                <a:latin typeface="Source Sans Pro"/>
                <a:ea typeface="Source Sans Pro"/>
                <a:cs typeface="Source Sans Pro"/>
                <a:sym typeface="Source Sans Pro"/>
              </a:defRPr>
            </a:lvl4pPr>
            <a:lvl5pPr marL="0" marR="0" lvl="4" indent="0" algn="r" rtl="0">
              <a:spcBef>
                <a:spcPts val="0"/>
              </a:spcBef>
              <a:buNone/>
              <a:defRPr sz="1200">
                <a:solidFill>
                  <a:srgbClr val="888D97"/>
                </a:solidFill>
                <a:latin typeface="Source Sans Pro"/>
                <a:ea typeface="Source Sans Pro"/>
                <a:cs typeface="Source Sans Pro"/>
                <a:sym typeface="Source Sans Pro"/>
              </a:defRPr>
            </a:lvl5pPr>
            <a:lvl6pPr marL="0" marR="0" lvl="5" indent="0" algn="r" rtl="0">
              <a:spcBef>
                <a:spcPts val="0"/>
              </a:spcBef>
              <a:buNone/>
              <a:defRPr sz="1200">
                <a:solidFill>
                  <a:srgbClr val="888D97"/>
                </a:solidFill>
                <a:latin typeface="Source Sans Pro"/>
                <a:ea typeface="Source Sans Pro"/>
                <a:cs typeface="Source Sans Pro"/>
                <a:sym typeface="Source Sans Pro"/>
              </a:defRPr>
            </a:lvl6pPr>
            <a:lvl7pPr marL="0" marR="0" lvl="6" indent="0" algn="r" rtl="0">
              <a:spcBef>
                <a:spcPts val="0"/>
              </a:spcBef>
              <a:buNone/>
              <a:defRPr sz="1200">
                <a:solidFill>
                  <a:srgbClr val="888D97"/>
                </a:solidFill>
                <a:latin typeface="Source Sans Pro"/>
                <a:ea typeface="Source Sans Pro"/>
                <a:cs typeface="Source Sans Pro"/>
                <a:sym typeface="Source Sans Pro"/>
              </a:defRPr>
            </a:lvl7pPr>
            <a:lvl8pPr marL="0" marR="0" lvl="7" indent="0" algn="r" rtl="0">
              <a:spcBef>
                <a:spcPts val="0"/>
              </a:spcBef>
              <a:buNone/>
              <a:defRPr sz="1200">
                <a:solidFill>
                  <a:srgbClr val="888D97"/>
                </a:solidFill>
                <a:latin typeface="Source Sans Pro"/>
                <a:ea typeface="Source Sans Pro"/>
                <a:cs typeface="Source Sans Pro"/>
                <a:sym typeface="Source Sans Pro"/>
              </a:defRPr>
            </a:lvl8pPr>
            <a:lvl9pPr marL="0" marR="0" lvl="8" indent="0" algn="r" rtl="0">
              <a:spcBef>
                <a:spcPts val="0"/>
              </a:spcBef>
              <a:buNone/>
              <a:defRPr sz="1200">
                <a:solidFill>
                  <a:srgbClr val="888D97"/>
                </a:solidFill>
                <a:latin typeface="Source Sans Pro"/>
                <a:ea typeface="Source Sans Pro"/>
                <a:cs typeface="Source Sans Pro"/>
                <a:sym typeface="Source Sans Pro"/>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12"/>
          <p:cNvSpPr txBox="1">
            <a:spLocks noGrp="1"/>
          </p:cNvSpPr>
          <p:nvPr>
            <p:ph type="title"/>
          </p:nvPr>
        </p:nvSpPr>
        <p:spPr>
          <a:xfrm rot="5400000">
            <a:off x="5463778" y="1371602"/>
            <a:ext cx="4388644" cy="2057400"/>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Clr>
                <a:schemeClr val="dk1"/>
              </a:buClr>
              <a:buSzPts val="4400"/>
              <a:buFont typeface="Source Sans Pro"/>
              <a:buNone/>
              <a:defRPr sz="4400" b="0" i="0" u="none" strike="noStrike" cap="none">
                <a:solidFill>
                  <a:schemeClr val="dk1"/>
                </a:solidFill>
                <a:latin typeface="Source Sans Pro"/>
                <a:ea typeface="Source Sans Pro"/>
                <a:cs typeface="Source Sans Pro"/>
                <a:sym typeface="Source Sans Pro"/>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0" name="Google Shape;80;p12"/>
          <p:cNvSpPr txBox="1">
            <a:spLocks noGrp="1"/>
          </p:cNvSpPr>
          <p:nvPr>
            <p:ph type="body" idx="1"/>
          </p:nvPr>
        </p:nvSpPr>
        <p:spPr>
          <a:xfrm rot="5400000">
            <a:off x="1272778" y="-609598"/>
            <a:ext cx="4388644" cy="6019800"/>
          </a:xfrm>
          <a:prstGeom prst="rect">
            <a:avLst/>
          </a:prstGeom>
          <a:noFill/>
          <a:ln>
            <a:noFill/>
          </a:ln>
        </p:spPr>
        <p:txBody>
          <a:bodyPr spcFirstLastPara="1" wrap="square" lIns="91425" tIns="45700" rIns="91425" bIns="45700" anchor="t" anchorCtr="0"/>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Source Sans Pro"/>
                <a:ea typeface="Source Sans Pro"/>
                <a:cs typeface="Source Sans Pro"/>
                <a:sym typeface="Source Sans Pro"/>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Source Sans Pro"/>
                <a:ea typeface="Source Sans Pro"/>
                <a:cs typeface="Source Sans Pro"/>
                <a:sym typeface="Source Sans Pro"/>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Source Sans Pro"/>
                <a:ea typeface="Source Sans Pro"/>
                <a:cs typeface="Source Sans Pro"/>
                <a:sym typeface="Source Sans Pro"/>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Source Sans Pro"/>
                <a:ea typeface="Source Sans Pro"/>
                <a:cs typeface="Source Sans Pro"/>
                <a:sym typeface="Source Sans Pro"/>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Source Sans Pro"/>
                <a:ea typeface="Source Sans Pro"/>
                <a:cs typeface="Source Sans Pro"/>
                <a:sym typeface="Source Sans Pro"/>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Source Sans Pro"/>
                <a:ea typeface="Source Sans Pro"/>
                <a:cs typeface="Source Sans Pro"/>
                <a:sym typeface="Source Sans Pro"/>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Source Sans Pro"/>
                <a:ea typeface="Source Sans Pro"/>
                <a:cs typeface="Source Sans Pro"/>
                <a:sym typeface="Source Sans Pro"/>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Source Sans Pro"/>
                <a:ea typeface="Source Sans Pro"/>
                <a:cs typeface="Source Sans Pro"/>
                <a:sym typeface="Source Sans Pro"/>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Source Sans Pro"/>
                <a:ea typeface="Source Sans Pro"/>
                <a:cs typeface="Source Sans Pro"/>
                <a:sym typeface="Source Sans Pro"/>
              </a:defRPr>
            </a:lvl9pPr>
          </a:lstStyle>
          <a:p>
            <a:endParaRPr/>
          </a:p>
        </p:txBody>
      </p:sp>
      <p:sp>
        <p:nvSpPr>
          <p:cNvPr id="81" name="Google Shape;81;p12"/>
          <p:cNvSpPr txBox="1">
            <a:spLocks noGrp="1"/>
          </p:cNvSpPr>
          <p:nvPr>
            <p:ph type="dt" idx="10"/>
          </p:nvPr>
        </p:nvSpPr>
        <p:spPr>
          <a:xfrm>
            <a:off x="457200" y="4767264"/>
            <a:ext cx="2133600" cy="273844"/>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a:solidFill>
                  <a:srgbClr val="888D97"/>
                </a:solidFill>
                <a:latin typeface="Source Sans Pro"/>
                <a:ea typeface="Source Sans Pro"/>
                <a:cs typeface="Source Sans Pro"/>
                <a:sym typeface="Source Sans Pro"/>
              </a:defRPr>
            </a:lvl1pPr>
            <a:lvl2pPr marR="0" lvl="1" algn="l" rtl="0">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2pPr>
            <a:lvl3pPr marR="0" lvl="2" algn="l" rtl="0">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3pPr>
            <a:lvl4pPr marR="0" lvl="3" algn="l" rtl="0">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4pPr>
            <a:lvl5pPr marR="0" lvl="4" algn="l" rtl="0">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5pPr>
            <a:lvl6pPr marR="0" lvl="5" algn="l" rtl="0">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6pPr>
            <a:lvl7pPr marR="0" lvl="6" algn="l" rtl="0">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7pPr>
            <a:lvl8pPr marR="0" lvl="7" algn="l" rtl="0">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8pPr>
            <a:lvl9pPr marR="0" lvl="8" algn="l" rtl="0">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9pPr>
          </a:lstStyle>
          <a:p>
            <a:endParaRPr/>
          </a:p>
        </p:txBody>
      </p:sp>
      <p:sp>
        <p:nvSpPr>
          <p:cNvPr id="82" name="Google Shape;82;p12"/>
          <p:cNvSpPr txBox="1">
            <a:spLocks noGrp="1"/>
          </p:cNvSpPr>
          <p:nvPr>
            <p:ph type="ftr" idx="11"/>
          </p:nvPr>
        </p:nvSpPr>
        <p:spPr>
          <a:xfrm>
            <a:off x="3124200" y="4767264"/>
            <a:ext cx="2895600" cy="273844"/>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a:solidFill>
                  <a:srgbClr val="888D97"/>
                </a:solidFill>
                <a:latin typeface="Source Sans Pro"/>
                <a:ea typeface="Source Sans Pro"/>
                <a:cs typeface="Source Sans Pro"/>
                <a:sym typeface="Source Sans Pro"/>
              </a:defRPr>
            </a:lvl1pPr>
            <a:lvl2pPr marR="0" lvl="1" algn="l" rtl="0">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2pPr>
            <a:lvl3pPr marR="0" lvl="2" algn="l" rtl="0">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3pPr>
            <a:lvl4pPr marR="0" lvl="3" algn="l" rtl="0">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4pPr>
            <a:lvl5pPr marR="0" lvl="4" algn="l" rtl="0">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5pPr>
            <a:lvl6pPr marR="0" lvl="5" algn="l" rtl="0">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6pPr>
            <a:lvl7pPr marR="0" lvl="6" algn="l" rtl="0">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7pPr>
            <a:lvl8pPr marR="0" lvl="7" algn="l" rtl="0">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8pPr>
            <a:lvl9pPr marR="0" lvl="8" algn="l" rtl="0">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9pPr>
          </a:lstStyle>
          <a:p>
            <a:endParaRPr/>
          </a:p>
        </p:txBody>
      </p:sp>
      <p:sp>
        <p:nvSpPr>
          <p:cNvPr id="83" name="Google Shape;83;p12"/>
          <p:cNvSpPr txBox="1">
            <a:spLocks noGrp="1"/>
          </p:cNvSpPr>
          <p:nvPr>
            <p:ph type="sldNum" idx="12"/>
          </p:nvPr>
        </p:nvSpPr>
        <p:spPr>
          <a:xfrm>
            <a:off x="6553200" y="4767264"/>
            <a:ext cx="2133600" cy="273844"/>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D97"/>
                </a:solidFill>
                <a:latin typeface="Source Sans Pro"/>
                <a:ea typeface="Source Sans Pro"/>
                <a:cs typeface="Source Sans Pro"/>
                <a:sym typeface="Source Sans Pro"/>
              </a:defRPr>
            </a:lvl1pPr>
            <a:lvl2pPr marL="0" marR="0" lvl="1" indent="0" algn="r" rtl="0">
              <a:spcBef>
                <a:spcPts val="0"/>
              </a:spcBef>
              <a:buNone/>
              <a:defRPr sz="1200">
                <a:solidFill>
                  <a:srgbClr val="888D97"/>
                </a:solidFill>
                <a:latin typeface="Source Sans Pro"/>
                <a:ea typeface="Source Sans Pro"/>
                <a:cs typeface="Source Sans Pro"/>
                <a:sym typeface="Source Sans Pro"/>
              </a:defRPr>
            </a:lvl2pPr>
            <a:lvl3pPr marL="0" marR="0" lvl="2" indent="0" algn="r" rtl="0">
              <a:spcBef>
                <a:spcPts val="0"/>
              </a:spcBef>
              <a:buNone/>
              <a:defRPr sz="1200">
                <a:solidFill>
                  <a:srgbClr val="888D97"/>
                </a:solidFill>
                <a:latin typeface="Source Sans Pro"/>
                <a:ea typeface="Source Sans Pro"/>
                <a:cs typeface="Source Sans Pro"/>
                <a:sym typeface="Source Sans Pro"/>
              </a:defRPr>
            </a:lvl3pPr>
            <a:lvl4pPr marL="0" marR="0" lvl="3" indent="0" algn="r" rtl="0">
              <a:spcBef>
                <a:spcPts val="0"/>
              </a:spcBef>
              <a:buNone/>
              <a:defRPr sz="1200">
                <a:solidFill>
                  <a:srgbClr val="888D97"/>
                </a:solidFill>
                <a:latin typeface="Source Sans Pro"/>
                <a:ea typeface="Source Sans Pro"/>
                <a:cs typeface="Source Sans Pro"/>
                <a:sym typeface="Source Sans Pro"/>
              </a:defRPr>
            </a:lvl4pPr>
            <a:lvl5pPr marL="0" marR="0" lvl="4" indent="0" algn="r" rtl="0">
              <a:spcBef>
                <a:spcPts val="0"/>
              </a:spcBef>
              <a:buNone/>
              <a:defRPr sz="1200">
                <a:solidFill>
                  <a:srgbClr val="888D97"/>
                </a:solidFill>
                <a:latin typeface="Source Sans Pro"/>
                <a:ea typeface="Source Sans Pro"/>
                <a:cs typeface="Source Sans Pro"/>
                <a:sym typeface="Source Sans Pro"/>
              </a:defRPr>
            </a:lvl5pPr>
            <a:lvl6pPr marL="0" marR="0" lvl="5" indent="0" algn="r" rtl="0">
              <a:spcBef>
                <a:spcPts val="0"/>
              </a:spcBef>
              <a:buNone/>
              <a:defRPr sz="1200">
                <a:solidFill>
                  <a:srgbClr val="888D97"/>
                </a:solidFill>
                <a:latin typeface="Source Sans Pro"/>
                <a:ea typeface="Source Sans Pro"/>
                <a:cs typeface="Source Sans Pro"/>
                <a:sym typeface="Source Sans Pro"/>
              </a:defRPr>
            </a:lvl6pPr>
            <a:lvl7pPr marL="0" marR="0" lvl="6" indent="0" algn="r" rtl="0">
              <a:spcBef>
                <a:spcPts val="0"/>
              </a:spcBef>
              <a:buNone/>
              <a:defRPr sz="1200">
                <a:solidFill>
                  <a:srgbClr val="888D97"/>
                </a:solidFill>
                <a:latin typeface="Source Sans Pro"/>
                <a:ea typeface="Source Sans Pro"/>
                <a:cs typeface="Source Sans Pro"/>
                <a:sym typeface="Source Sans Pro"/>
              </a:defRPr>
            </a:lvl7pPr>
            <a:lvl8pPr marL="0" marR="0" lvl="7" indent="0" algn="r" rtl="0">
              <a:spcBef>
                <a:spcPts val="0"/>
              </a:spcBef>
              <a:buNone/>
              <a:defRPr sz="1200">
                <a:solidFill>
                  <a:srgbClr val="888D97"/>
                </a:solidFill>
                <a:latin typeface="Source Sans Pro"/>
                <a:ea typeface="Source Sans Pro"/>
                <a:cs typeface="Source Sans Pro"/>
                <a:sym typeface="Source Sans Pro"/>
              </a:defRPr>
            </a:lvl8pPr>
            <a:lvl9pPr marL="0" marR="0" lvl="8" indent="0" algn="r" rtl="0">
              <a:spcBef>
                <a:spcPts val="0"/>
              </a:spcBef>
              <a:buNone/>
              <a:defRPr sz="1200">
                <a:solidFill>
                  <a:srgbClr val="888D97"/>
                </a:solidFill>
                <a:latin typeface="Source Sans Pro"/>
                <a:ea typeface="Source Sans Pro"/>
                <a:cs typeface="Source Sans Pro"/>
                <a:sym typeface="Source Sans Pro"/>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3"/>
          <p:cNvSpPr txBox="1">
            <a:spLocks noGrp="1"/>
          </p:cNvSpPr>
          <p:nvPr>
            <p:ph type="title"/>
          </p:nvPr>
        </p:nvSpPr>
        <p:spPr>
          <a:xfrm>
            <a:off x="457200" y="205979"/>
            <a:ext cx="8229600" cy="857250"/>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Clr>
                <a:schemeClr val="dk1"/>
              </a:buClr>
              <a:buSzPts val="4400"/>
              <a:buFont typeface="Source Sans Pro"/>
              <a:buNone/>
              <a:defRPr sz="4400" b="0" i="0" u="none" strike="noStrike" cap="none">
                <a:solidFill>
                  <a:schemeClr val="dk1"/>
                </a:solidFill>
                <a:latin typeface="Source Sans Pro"/>
                <a:ea typeface="Source Sans Pro"/>
                <a:cs typeface="Source Sans Pro"/>
                <a:sym typeface="Source Sans Pro"/>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3" name="Google Shape;23;p3"/>
          <p:cNvSpPr txBox="1">
            <a:spLocks noGrp="1"/>
          </p:cNvSpPr>
          <p:nvPr>
            <p:ph type="body" idx="1"/>
          </p:nvPr>
        </p:nvSpPr>
        <p:spPr>
          <a:xfrm>
            <a:off x="457200" y="1200151"/>
            <a:ext cx="8229600" cy="3394472"/>
          </a:xfrm>
          <a:prstGeom prst="rect">
            <a:avLst/>
          </a:prstGeom>
          <a:noFill/>
          <a:ln>
            <a:noFill/>
          </a:ln>
        </p:spPr>
        <p:txBody>
          <a:bodyPr spcFirstLastPara="1" wrap="square" lIns="91425" tIns="45700" rIns="91425" bIns="45700" anchor="t" anchorCtr="0"/>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Source Sans Pro"/>
                <a:ea typeface="Source Sans Pro"/>
                <a:cs typeface="Source Sans Pro"/>
                <a:sym typeface="Source Sans Pro"/>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Source Sans Pro"/>
                <a:ea typeface="Source Sans Pro"/>
                <a:cs typeface="Source Sans Pro"/>
                <a:sym typeface="Source Sans Pro"/>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Source Sans Pro"/>
                <a:ea typeface="Source Sans Pro"/>
                <a:cs typeface="Source Sans Pro"/>
                <a:sym typeface="Source Sans Pro"/>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Source Sans Pro"/>
                <a:ea typeface="Source Sans Pro"/>
                <a:cs typeface="Source Sans Pro"/>
                <a:sym typeface="Source Sans Pro"/>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Source Sans Pro"/>
                <a:ea typeface="Source Sans Pro"/>
                <a:cs typeface="Source Sans Pro"/>
                <a:sym typeface="Source Sans Pro"/>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Source Sans Pro"/>
                <a:ea typeface="Source Sans Pro"/>
                <a:cs typeface="Source Sans Pro"/>
                <a:sym typeface="Source Sans Pro"/>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Source Sans Pro"/>
                <a:ea typeface="Source Sans Pro"/>
                <a:cs typeface="Source Sans Pro"/>
                <a:sym typeface="Source Sans Pro"/>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Source Sans Pro"/>
                <a:ea typeface="Source Sans Pro"/>
                <a:cs typeface="Source Sans Pro"/>
                <a:sym typeface="Source Sans Pro"/>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Source Sans Pro"/>
                <a:ea typeface="Source Sans Pro"/>
                <a:cs typeface="Source Sans Pro"/>
                <a:sym typeface="Source Sans Pro"/>
              </a:defRPr>
            </a:lvl9pPr>
          </a:lstStyle>
          <a:p>
            <a:endParaRPr/>
          </a:p>
        </p:txBody>
      </p:sp>
      <p:sp>
        <p:nvSpPr>
          <p:cNvPr id="24" name="Google Shape;24;p3"/>
          <p:cNvSpPr txBox="1">
            <a:spLocks noGrp="1"/>
          </p:cNvSpPr>
          <p:nvPr>
            <p:ph type="dt" idx="10"/>
          </p:nvPr>
        </p:nvSpPr>
        <p:spPr>
          <a:xfrm>
            <a:off x="457200" y="4767264"/>
            <a:ext cx="2133600" cy="273844"/>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888D97"/>
                </a:solidFill>
                <a:latin typeface="Source Sans Pro"/>
                <a:ea typeface="Source Sans Pro"/>
                <a:cs typeface="Source Sans Pro"/>
                <a:sym typeface="Source Sans Pro"/>
              </a:defRPr>
            </a:lvl1pPr>
            <a:lvl2pPr marR="0" lvl="1" algn="l" rtl="0">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2pPr>
            <a:lvl3pPr marR="0" lvl="2" algn="l" rtl="0">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3pPr>
            <a:lvl4pPr marR="0" lvl="3" algn="l" rtl="0">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4pPr>
            <a:lvl5pPr marR="0" lvl="4" algn="l" rtl="0">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5pPr>
            <a:lvl6pPr marR="0" lvl="5" algn="l" rtl="0">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6pPr>
            <a:lvl7pPr marR="0" lvl="6" algn="l" rtl="0">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7pPr>
            <a:lvl8pPr marR="0" lvl="7" algn="l" rtl="0">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8pPr>
            <a:lvl9pPr marR="0" lvl="8" algn="l" rtl="0">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9pPr>
          </a:lstStyle>
          <a:p>
            <a:endParaRPr/>
          </a:p>
        </p:txBody>
      </p:sp>
      <p:sp>
        <p:nvSpPr>
          <p:cNvPr id="25" name="Google Shape;25;p3"/>
          <p:cNvSpPr txBox="1">
            <a:spLocks noGrp="1"/>
          </p:cNvSpPr>
          <p:nvPr>
            <p:ph type="ftr" idx="11"/>
          </p:nvPr>
        </p:nvSpPr>
        <p:spPr>
          <a:xfrm>
            <a:off x="3124200" y="4767264"/>
            <a:ext cx="2895600" cy="273844"/>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b="0" i="0" u="none" strike="noStrike" cap="none">
                <a:solidFill>
                  <a:srgbClr val="888D97"/>
                </a:solidFill>
                <a:latin typeface="Source Sans Pro"/>
                <a:ea typeface="Source Sans Pro"/>
                <a:cs typeface="Source Sans Pro"/>
                <a:sym typeface="Source Sans Pro"/>
              </a:defRPr>
            </a:lvl1pPr>
            <a:lvl2pPr marR="0" lvl="1" algn="l" rtl="0">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2pPr>
            <a:lvl3pPr marR="0" lvl="2" algn="l" rtl="0">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3pPr>
            <a:lvl4pPr marR="0" lvl="3" algn="l" rtl="0">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4pPr>
            <a:lvl5pPr marR="0" lvl="4" algn="l" rtl="0">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5pPr>
            <a:lvl6pPr marR="0" lvl="5" algn="l" rtl="0">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6pPr>
            <a:lvl7pPr marR="0" lvl="6" algn="l" rtl="0">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7pPr>
            <a:lvl8pPr marR="0" lvl="7" algn="l" rtl="0">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8pPr>
            <a:lvl9pPr marR="0" lvl="8" algn="l" rtl="0">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9pPr>
          </a:lstStyle>
          <a:p>
            <a:endParaRPr/>
          </a:p>
        </p:txBody>
      </p:sp>
      <p:sp>
        <p:nvSpPr>
          <p:cNvPr id="26" name="Google Shape;26;p3"/>
          <p:cNvSpPr txBox="1">
            <a:spLocks noGrp="1"/>
          </p:cNvSpPr>
          <p:nvPr>
            <p:ph type="sldNum" idx="12"/>
          </p:nvPr>
        </p:nvSpPr>
        <p:spPr>
          <a:xfrm>
            <a:off x="6553200" y="4767264"/>
            <a:ext cx="2133600" cy="273844"/>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D97"/>
                </a:solidFill>
                <a:latin typeface="Source Sans Pro"/>
                <a:ea typeface="Source Sans Pro"/>
                <a:cs typeface="Source Sans Pro"/>
                <a:sym typeface="Source Sans Pro"/>
              </a:defRPr>
            </a:lvl1pPr>
            <a:lvl2pPr marL="0" marR="0" lvl="1" indent="0" algn="r" rtl="0">
              <a:spcBef>
                <a:spcPts val="0"/>
              </a:spcBef>
              <a:buNone/>
              <a:defRPr sz="1200" b="0" i="0" u="none" strike="noStrike" cap="none">
                <a:solidFill>
                  <a:srgbClr val="888D97"/>
                </a:solidFill>
                <a:latin typeface="Source Sans Pro"/>
                <a:ea typeface="Source Sans Pro"/>
                <a:cs typeface="Source Sans Pro"/>
                <a:sym typeface="Source Sans Pro"/>
              </a:defRPr>
            </a:lvl2pPr>
            <a:lvl3pPr marL="0" marR="0" lvl="2" indent="0" algn="r" rtl="0">
              <a:spcBef>
                <a:spcPts val="0"/>
              </a:spcBef>
              <a:buNone/>
              <a:defRPr sz="1200" b="0" i="0" u="none" strike="noStrike" cap="none">
                <a:solidFill>
                  <a:srgbClr val="888D97"/>
                </a:solidFill>
                <a:latin typeface="Source Sans Pro"/>
                <a:ea typeface="Source Sans Pro"/>
                <a:cs typeface="Source Sans Pro"/>
                <a:sym typeface="Source Sans Pro"/>
              </a:defRPr>
            </a:lvl3pPr>
            <a:lvl4pPr marL="0" marR="0" lvl="3" indent="0" algn="r" rtl="0">
              <a:spcBef>
                <a:spcPts val="0"/>
              </a:spcBef>
              <a:buNone/>
              <a:defRPr sz="1200" b="0" i="0" u="none" strike="noStrike" cap="none">
                <a:solidFill>
                  <a:srgbClr val="888D97"/>
                </a:solidFill>
                <a:latin typeface="Source Sans Pro"/>
                <a:ea typeface="Source Sans Pro"/>
                <a:cs typeface="Source Sans Pro"/>
                <a:sym typeface="Source Sans Pro"/>
              </a:defRPr>
            </a:lvl4pPr>
            <a:lvl5pPr marL="0" marR="0" lvl="4" indent="0" algn="r" rtl="0">
              <a:spcBef>
                <a:spcPts val="0"/>
              </a:spcBef>
              <a:buNone/>
              <a:defRPr sz="1200" b="0" i="0" u="none" strike="noStrike" cap="none">
                <a:solidFill>
                  <a:srgbClr val="888D97"/>
                </a:solidFill>
                <a:latin typeface="Source Sans Pro"/>
                <a:ea typeface="Source Sans Pro"/>
                <a:cs typeface="Source Sans Pro"/>
                <a:sym typeface="Source Sans Pro"/>
              </a:defRPr>
            </a:lvl5pPr>
            <a:lvl6pPr marL="0" marR="0" lvl="5" indent="0" algn="r" rtl="0">
              <a:spcBef>
                <a:spcPts val="0"/>
              </a:spcBef>
              <a:buNone/>
              <a:defRPr sz="1200" b="0" i="0" u="none" strike="noStrike" cap="none">
                <a:solidFill>
                  <a:srgbClr val="888D97"/>
                </a:solidFill>
                <a:latin typeface="Source Sans Pro"/>
                <a:ea typeface="Source Sans Pro"/>
                <a:cs typeface="Source Sans Pro"/>
                <a:sym typeface="Source Sans Pro"/>
              </a:defRPr>
            </a:lvl6pPr>
            <a:lvl7pPr marL="0" marR="0" lvl="6" indent="0" algn="r" rtl="0">
              <a:spcBef>
                <a:spcPts val="0"/>
              </a:spcBef>
              <a:buNone/>
              <a:defRPr sz="1200" b="0" i="0" u="none" strike="noStrike" cap="none">
                <a:solidFill>
                  <a:srgbClr val="888D97"/>
                </a:solidFill>
                <a:latin typeface="Source Sans Pro"/>
                <a:ea typeface="Source Sans Pro"/>
                <a:cs typeface="Source Sans Pro"/>
                <a:sym typeface="Source Sans Pro"/>
              </a:defRPr>
            </a:lvl7pPr>
            <a:lvl8pPr marL="0" marR="0" lvl="7" indent="0" algn="r" rtl="0">
              <a:spcBef>
                <a:spcPts val="0"/>
              </a:spcBef>
              <a:buNone/>
              <a:defRPr sz="1200" b="0" i="0" u="none" strike="noStrike" cap="none">
                <a:solidFill>
                  <a:srgbClr val="888D97"/>
                </a:solidFill>
                <a:latin typeface="Source Sans Pro"/>
                <a:ea typeface="Source Sans Pro"/>
                <a:cs typeface="Source Sans Pro"/>
                <a:sym typeface="Source Sans Pro"/>
              </a:defRPr>
            </a:lvl8pPr>
            <a:lvl9pPr marL="0" marR="0" lvl="8" indent="0" algn="r" rtl="0">
              <a:spcBef>
                <a:spcPts val="0"/>
              </a:spcBef>
              <a:buNone/>
              <a:defRPr sz="1200" b="0" i="0" u="none" strike="noStrike" cap="none">
                <a:solidFill>
                  <a:srgbClr val="888D97"/>
                </a:solidFill>
                <a:latin typeface="Source Sans Pro"/>
                <a:ea typeface="Source Sans Pro"/>
                <a:cs typeface="Source Sans Pro"/>
                <a:sym typeface="Source Sans Pro"/>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4"/>
          <p:cNvSpPr txBox="1">
            <a:spLocks noGrp="1"/>
          </p:cNvSpPr>
          <p:nvPr>
            <p:ph type="title"/>
          </p:nvPr>
        </p:nvSpPr>
        <p:spPr>
          <a:xfrm>
            <a:off x="722313" y="3305176"/>
            <a:ext cx="7772400" cy="1021556"/>
          </a:xfrm>
          <a:prstGeom prst="rect">
            <a:avLst/>
          </a:prstGeom>
          <a:noFill/>
          <a:ln>
            <a:noFill/>
          </a:ln>
        </p:spPr>
        <p:txBody>
          <a:bodyPr spcFirstLastPara="1" wrap="square" lIns="91425" tIns="45700" rIns="91425" bIns="45700" anchor="t" anchorCtr="0"/>
          <a:lstStyle>
            <a:lvl1pPr marR="0" lvl="0" algn="l" rtl="0">
              <a:spcBef>
                <a:spcPts val="0"/>
              </a:spcBef>
              <a:spcAft>
                <a:spcPts val="0"/>
              </a:spcAft>
              <a:buClr>
                <a:schemeClr val="dk1"/>
              </a:buClr>
              <a:buSzPts val="4000"/>
              <a:buFont typeface="Source Sans Pro"/>
              <a:buNone/>
              <a:defRPr sz="4000" b="1" i="0" u="none" strike="noStrike" cap="none">
                <a:solidFill>
                  <a:schemeClr val="dk1"/>
                </a:solidFill>
                <a:latin typeface="Source Sans Pro"/>
                <a:ea typeface="Source Sans Pro"/>
                <a:cs typeface="Source Sans Pro"/>
                <a:sym typeface="Source Sans Pro"/>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9" name="Google Shape;29;p4"/>
          <p:cNvSpPr txBox="1">
            <a:spLocks noGrp="1"/>
          </p:cNvSpPr>
          <p:nvPr>
            <p:ph type="body" idx="1"/>
          </p:nvPr>
        </p:nvSpPr>
        <p:spPr>
          <a:xfrm>
            <a:off x="722313" y="2180035"/>
            <a:ext cx="7772400" cy="1125140"/>
          </a:xfrm>
          <a:prstGeom prst="rect">
            <a:avLst/>
          </a:prstGeom>
          <a:noFill/>
          <a:ln>
            <a:noFill/>
          </a:ln>
        </p:spPr>
        <p:txBody>
          <a:bodyPr spcFirstLastPara="1" wrap="square" lIns="91425" tIns="45700" rIns="91425" bIns="45700" anchor="b" anchorCtr="0"/>
          <a:lstStyle>
            <a:lvl1pPr marL="457200" marR="0" lvl="0" indent="-228600" algn="l" rtl="0">
              <a:spcBef>
                <a:spcPts val="400"/>
              </a:spcBef>
              <a:spcAft>
                <a:spcPts val="0"/>
              </a:spcAft>
              <a:buClr>
                <a:srgbClr val="888D97"/>
              </a:buClr>
              <a:buSzPts val="2000"/>
              <a:buFont typeface="Arial"/>
              <a:buNone/>
              <a:defRPr sz="2000" b="0" i="0" u="none" strike="noStrike" cap="none">
                <a:solidFill>
                  <a:srgbClr val="888D97"/>
                </a:solidFill>
                <a:latin typeface="Source Sans Pro"/>
                <a:ea typeface="Source Sans Pro"/>
                <a:cs typeface="Source Sans Pro"/>
                <a:sym typeface="Source Sans Pro"/>
              </a:defRPr>
            </a:lvl1pPr>
            <a:lvl2pPr marL="914400" marR="0" lvl="1" indent="-228600" algn="l" rtl="0">
              <a:spcBef>
                <a:spcPts val="360"/>
              </a:spcBef>
              <a:spcAft>
                <a:spcPts val="0"/>
              </a:spcAft>
              <a:buClr>
                <a:srgbClr val="888D97"/>
              </a:buClr>
              <a:buSzPts val="1800"/>
              <a:buFont typeface="Arial"/>
              <a:buNone/>
              <a:defRPr sz="1800" b="0" i="0" u="none" strike="noStrike" cap="none">
                <a:solidFill>
                  <a:srgbClr val="888D97"/>
                </a:solidFill>
                <a:latin typeface="Source Sans Pro"/>
                <a:ea typeface="Source Sans Pro"/>
                <a:cs typeface="Source Sans Pro"/>
                <a:sym typeface="Source Sans Pro"/>
              </a:defRPr>
            </a:lvl2pPr>
            <a:lvl3pPr marL="1371600" marR="0" lvl="2" indent="-228600" algn="l" rtl="0">
              <a:spcBef>
                <a:spcPts val="320"/>
              </a:spcBef>
              <a:spcAft>
                <a:spcPts val="0"/>
              </a:spcAft>
              <a:buClr>
                <a:srgbClr val="888D97"/>
              </a:buClr>
              <a:buSzPts val="1600"/>
              <a:buFont typeface="Arial"/>
              <a:buNone/>
              <a:defRPr sz="1600" b="0" i="0" u="none" strike="noStrike" cap="none">
                <a:solidFill>
                  <a:srgbClr val="888D97"/>
                </a:solidFill>
                <a:latin typeface="Source Sans Pro"/>
                <a:ea typeface="Source Sans Pro"/>
                <a:cs typeface="Source Sans Pro"/>
                <a:sym typeface="Source Sans Pro"/>
              </a:defRPr>
            </a:lvl3pPr>
            <a:lvl4pPr marL="1828800" marR="0" lvl="3" indent="-228600" algn="l" rtl="0">
              <a:spcBef>
                <a:spcPts val="280"/>
              </a:spcBef>
              <a:spcAft>
                <a:spcPts val="0"/>
              </a:spcAft>
              <a:buClr>
                <a:srgbClr val="888D97"/>
              </a:buClr>
              <a:buSzPts val="1400"/>
              <a:buFont typeface="Arial"/>
              <a:buNone/>
              <a:defRPr sz="1400" b="0" i="0" u="none" strike="noStrike" cap="none">
                <a:solidFill>
                  <a:srgbClr val="888D97"/>
                </a:solidFill>
                <a:latin typeface="Source Sans Pro"/>
                <a:ea typeface="Source Sans Pro"/>
                <a:cs typeface="Source Sans Pro"/>
                <a:sym typeface="Source Sans Pro"/>
              </a:defRPr>
            </a:lvl4pPr>
            <a:lvl5pPr marL="2286000" marR="0" lvl="4" indent="-228600" algn="l" rtl="0">
              <a:spcBef>
                <a:spcPts val="280"/>
              </a:spcBef>
              <a:spcAft>
                <a:spcPts val="0"/>
              </a:spcAft>
              <a:buClr>
                <a:srgbClr val="888D97"/>
              </a:buClr>
              <a:buSzPts val="1400"/>
              <a:buFont typeface="Arial"/>
              <a:buNone/>
              <a:defRPr sz="1400" b="0" i="0" u="none" strike="noStrike" cap="none">
                <a:solidFill>
                  <a:srgbClr val="888D97"/>
                </a:solidFill>
                <a:latin typeface="Source Sans Pro"/>
                <a:ea typeface="Source Sans Pro"/>
                <a:cs typeface="Source Sans Pro"/>
                <a:sym typeface="Source Sans Pro"/>
              </a:defRPr>
            </a:lvl5pPr>
            <a:lvl6pPr marL="2743200" marR="0" lvl="5" indent="-228600" algn="l" rtl="0">
              <a:spcBef>
                <a:spcPts val="280"/>
              </a:spcBef>
              <a:spcAft>
                <a:spcPts val="0"/>
              </a:spcAft>
              <a:buClr>
                <a:srgbClr val="888D97"/>
              </a:buClr>
              <a:buSzPts val="1400"/>
              <a:buFont typeface="Arial"/>
              <a:buNone/>
              <a:defRPr sz="1400" b="0" i="0" u="none" strike="noStrike" cap="none">
                <a:solidFill>
                  <a:srgbClr val="888D97"/>
                </a:solidFill>
                <a:latin typeface="Source Sans Pro"/>
                <a:ea typeface="Source Sans Pro"/>
                <a:cs typeface="Source Sans Pro"/>
                <a:sym typeface="Source Sans Pro"/>
              </a:defRPr>
            </a:lvl6pPr>
            <a:lvl7pPr marL="3200400" marR="0" lvl="6" indent="-228600" algn="l" rtl="0">
              <a:spcBef>
                <a:spcPts val="280"/>
              </a:spcBef>
              <a:spcAft>
                <a:spcPts val="0"/>
              </a:spcAft>
              <a:buClr>
                <a:srgbClr val="888D97"/>
              </a:buClr>
              <a:buSzPts val="1400"/>
              <a:buFont typeface="Arial"/>
              <a:buNone/>
              <a:defRPr sz="1400" b="0" i="0" u="none" strike="noStrike" cap="none">
                <a:solidFill>
                  <a:srgbClr val="888D97"/>
                </a:solidFill>
                <a:latin typeface="Source Sans Pro"/>
                <a:ea typeface="Source Sans Pro"/>
                <a:cs typeface="Source Sans Pro"/>
                <a:sym typeface="Source Sans Pro"/>
              </a:defRPr>
            </a:lvl7pPr>
            <a:lvl8pPr marL="3657600" marR="0" lvl="7" indent="-228600" algn="l" rtl="0">
              <a:spcBef>
                <a:spcPts val="280"/>
              </a:spcBef>
              <a:spcAft>
                <a:spcPts val="0"/>
              </a:spcAft>
              <a:buClr>
                <a:srgbClr val="888D97"/>
              </a:buClr>
              <a:buSzPts val="1400"/>
              <a:buFont typeface="Arial"/>
              <a:buNone/>
              <a:defRPr sz="1400" b="0" i="0" u="none" strike="noStrike" cap="none">
                <a:solidFill>
                  <a:srgbClr val="888D97"/>
                </a:solidFill>
                <a:latin typeface="Source Sans Pro"/>
                <a:ea typeface="Source Sans Pro"/>
                <a:cs typeface="Source Sans Pro"/>
                <a:sym typeface="Source Sans Pro"/>
              </a:defRPr>
            </a:lvl8pPr>
            <a:lvl9pPr marL="4114800" marR="0" lvl="8" indent="-228600" algn="l" rtl="0">
              <a:spcBef>
                <a:spcPts val="280"/>
              </a:spcBef>
              <a:spcAft>
                <a:spcPts val="0"/>
              </a:spcAft>
              <a:buClr>
                <a:srgbClr val="888D97"/>
              </a:buClr>
              <a:buSzPts val="1400"/>
              <a:buFont typeface="Arial"/>
              <a:buNone/>
              <a:defRPr sz="1400" b="0" i="0" u="none" strike="noStrike" cap="none">
                <a:solidFill>
                  <a:srgbClr val="888D97"/>
                </a:solidFill>
                <a:latin typeface="Source Sans Pro"/>
                <a:ea typeface="Source Sans Pro"/>
                <a:cs typeface="Source Sans Pro"/>
                <a:sym typeface="Source Sans Pro"/>
              </a:defRPr>
            </a:lvl9pPr>
          </a:lstStyle>
          <a:p>
            <a:endParaRPr/>
          </a:p>
        </p:txBody>
      </p:sp>
      <p:sp>
        <p:nvSpPr>
          <p:cNvPr id="30" name="Google Shape;30;p4"/>
          <p:cNvSpPr txBox="1">
            <a:spLocks noGrp="1"/>
          </p:cNvSpPr>
          <p:nvPr>
            <p:ph type="dt" idx="10"/>
          </p:nvPr>
        </p:nvSpPr>
        <p:spPr>
          <a:xfrm>
            <a:off x="457200" y="4767264"/>
            <a:ext cx="2133600" cy="273844"/>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a:solidFill>
                  <a:srgbClr val="888D97"/>
                </a:solidFill>
                <a:latin typeface="Source Sans Pro"/>
                <a:ea typeface="Source Sans Pro"/>
                <a:cs typeface="Source Sans Pro"/>
                <a:sym typeface="Source Sans Pro"/>
              </a:defRPr>
            </a:lvl1pPr>
            <a:lvl2pPr marR="0" lvl="1" algn="l" rtl="0">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2pPr>
            <a:lvl3pPr marR="0" lvl="2" algn="l" rtl="0">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3pPr>
            <a:lvl4pPr marR="0" lvl="3" algn="l" rtl="0">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4pPr>
            <a:lvl5pPr marR="0" lvl="4" algn="l" rtl="0">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5pPr>
            <a:lvl6pPr marR="0" lvl="5" algn="l" rtl="0">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6pPr>
            <a:lvl7pPr marR="0" lvl="6" algn="l" rtl="0">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7pPr>
            <a:lvl8pPr marR="0" lvl="7" algn="l" rtl="0">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8pPr>
            <a:lvl9pPr marR="0" lvl="8" algn="l" rtl="0">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9pPr>
          </a:lstStyle>
          <a:p>
            <a:endParaRPr/>
          </a:p>
        </p:txBody>
      </p:sp>
      <p:sp>
        <p:nvSpPr>
          <p:cNvPr id="31" name="Google Shape;31;p4"/>
          <p:cNvSpPr txBox="1">
            <a:spLocks noGrp="1"/>
          </p:cNvSpPr>
          <p:nvPr>
            <p:ph type="ftr" idx="11"/>
          </p:nvPr>
        </p:nvSpPr>
        <p:spPr>
          <a:xfrm>
            <a:off x="3124200" y="4767264"/>
            <a:ext cx="2895600" cy="273844"/>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a:solidFill>
                  <a:srgbClr val="888D97"/>
                </a:solidFill>
                <a:latin typeface="Source Sans Pro"/>
                <a:ea typeface="Source Sans Pro"/>
                <a:cs typeface="Source Sans Pro"/>
                <a:sym typeface="Source Sans Pro"/>
              </a:defRPr>
            </a:lvl1pPr>
            <a:lvl2pPr marR="0" lvl="1" algn="l" rtl="0">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2pPr>
            <a:lvl3pPr marR="0" lvl="2" algn="l" rtl="0">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3pPr>
            <a:lvl4pPr marR="0" lvl="3" algn="l" rtl="0">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4pPr>
            <a:lvl5pPr marR="0" lvl="4" algn="l" rtl="0">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5pPr>
            <a:lvl6pPr marR="0" lvl="5" algn="l" rtl="0">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6pPr>
            <a:lvl7pPr marR="0" lvl="6" algn="l" rtl="0">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7pPr>
            <a:lvl8pPr marR="0" lvl="7" algn="l" rtl="0">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8pPr>
            <a:lvl9pPr marR="0" lvl="8" algn="l" rtl="0">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9pPr>
          </a:lstStyle>
          <a:p>
            <a:endParaRPr/>
          </a:p>
        </p:txBody>
      </p:sp>
      <p:sp>
        <p:nvSpPr>
          <p:cNvPr id="32" name="Google Shape;32;p4"/>
          <p:cNvSpPr txBox="1">
            <a:spLocks noGrp="1"/>
          </p:cNvSpPr>
          <p:nvPr>
            <p:ph type="sldNum" idx="12"/>
          </p:nvPr>
        </p:nvSpPr>
        <p:spPr>
          <a:xfrm>
            <a:off x="6553200" y="4767264"/>
            <a:ext cx="2133600" cy="273844"/>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D97"/>
                </a:solidFill>
                <a:latin typeface="Source Sans Pro"/>
                <a:ea typeface="Source Sans Pro"/>
                <a:cs typeface="Source Sans Pro"/>
                <a:sym typeface="Source Sans Pro"/>
              </a:defRPr>
            </a:lvl1pPr>
            <a:lvl2pPr marL="0" marR="0" lvl="1" indent="0" algn="r" rtl="0">
              <a:spcBef>
                <a:spcPts val="0"/>
              </a:spcBef>
              <a:buNone/>
              <a:defRPr sz="1200">
                <a:solidFill>
                  <a:srgbClr val="888D97"/>
                </a:solidFill>
                <a:latin typeface="Source Sans Pro"/>
                <a:ea typeface="Source Sans Pro"/>
                <a:cs typeface="Source Sans Pro"/>
                <a:sym typeface="Source Sans Pro"/>
              </a:defRPr>
            </a:lvl2pPr>
            <a:lvl3pPr marL="0" marR="0" lvl="2" indent="0" algn="r" rtl="0">
              <a:spcBef>
                <a:spcPts val="0"/>
              </a:spcBef>
              <a:buNone/>
              <a:defRPr sz="1200">
                <a:solidFill>
                  <a:srgbClr val="888D97"/>
                </a:solidFill>
                <a:latin typeface="Source Sans Pro"/>
                <a:ea typeface="Source Sans Pro"/>
                <a:cs typeface="Source Sans Pro"/>
                <a:sym typeface="Source Sans Pro"/>
              </a:defRPr>
            </a:lvl3pPr>
            <a:lvl4pPr marL="0" marR="0" lvl="3" indent="0" algn="r" rtl="0">
              <a:spcBef>
                <a:spcPts val="0"/>
              </a:spcBef>
              <a:buNone/>
              <a:defRPr sz="1200">
                <a:solidFill>
                  <a:srgbClr val="888D97"/>
                </a:solidFill>
                <a:latin typeface="Source Sans Pro"/>
                <a:ea typeface="Source Sans Pro"/>
                <a:cs typeface="Source Sans Pro"/>
                <a:sym typeface="Source Sans Pro"/>
              </a:defRPr>
            </a:lvl4pPr>
            <a:lvl5pPr marL="0" marR="0" lvl="4" indent="0" algn="r" rtl="0">
              <a:spcBef>
                <a:spcPts val="0"/>
              </a:spcBef>
              <a:buNone/>
              <a:defRPr sz="1200">
                <a:solidFill>
                  <a:srgbClr val="888D97"/>
                </a:solidFill>
                <a:latin typeface="Source Sans Pro"/>
                <a:ea typeface="Source Sans Pro"/>
                <a:cs typeface="Source Sans Pro"/>
                <a:sym typeface="Source Sans Pro"/>
              </a:defRPr>
            </a:lvl5pPr>
            <a:lvl6pPr marL="0" marR="0" lvl="5" indent="0" algn="r" rtl="0">
              <a:spcBef>
                <a:spcPts val="0"/>
              </a:spcBef>
              <a:buNone/>
              <a:defRPr sz="1200">
                <a:solidFill>
                  <a:srgbClr val="888D97"/>
                </a:solidFill>
                <a:latin typeface="Source Sans Pro"/>
                <a:ea typeface="Source Sans Pro"/>
                <a:cs typeface="Source Sans Pro"/>
                <a:sym typeface="Source Sans Pro"/>
              </a:defRPr>
            </a:lvl6pPr>
            <a:lvl7pPr marL="0" marR="0" lvl="6" indent="0" algn="r" rtl="0">
              <a:spcBef>
                <a:spcPts val="0"/>
              </a:spcBef>
              <a:buNone/>
              <a:defRPr sz="1200">
                <a:solidFill>
                  <a:srgbClr val="888D97"/>
                </a:solidFill>
                <a:latin typeface="Source Sans Pro"/>
                <a:ea typeface="Source Sans Pro"/>
                <a:cs typeface="Source Sans Pro"/>
                <a:sym typeface="Source Sans Pro"/>
              </a:defRPr>
            </a:lvl7pPr>
            <a:lvl8pPr marL="0" marR="0" lvl="7" indent="0" algn="r" rtl="0">
              <a:spcBef>
                <a:spcPts val="0"/>
              </a:spcBef>
              <a:buNone/>
              <a:defRPr sz="1200">
                <a:solidFill>
                  <a:srgbClr val="888D97"/>
                </a:solidFill>
                <a:latin typeface="Source Sans Pro"/>
                <a:ea typeface="Source Sans Pro"/>
                <a:cs typeface="Source Sans Pro"/>
                <a:sym typeface="Source Sans Pro"/>
              </a:defRPr>
            </a:lvl8pPr>
            <a:lvl9pPr marL="0" marR="0" lvl="8" indent="0" algn="r" rtl="0">
              <a:spcBef>
                <a:spcPts val="0"/>
              </a:spcBef>
              <a:buNone/>
              <a:defRPr sz="1200">
                <a:solidFill>
                  <a:srgbClr val="888D97"/>
                </a:solidFill>
                <a:latin typeface="Source Sans Pro"/>
                <a:ea typeface="Source Sans Pro"/>
                <a:cs typeface="Source Sans Pro"/>
                <a:sym typeface="Source Sans Pro"/>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5"/>
          <p:cNvSpPr txBox="1">
            <a:spLocks noGrp="1"/>
          </p:cNvSpPr>
          <p:nvPr>
            <p:ph type="title"/>
          </p:nvPr>
        </p:nvSpPr>
        <p:spPr>
          <a:xfrm>
            <a:off x="457200" y="205979"/>
            <a:ext cx="8229600" cy="857250"/>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Clr>
                <a:schemeClr val="dk1"/>
              </a:buClr>
              <a:buSzPts val="4400"/>
              <a:buFont typeface="Source Sans Pro"/>
              <a:buNone/>
              <a:defRPr sz="4400" b="0" i="0" u="none" strike="noStrike" cap="none">
                <a:solidFill>
                  <a:schemeClr val="dk1"/>
                </a:solidFill>
                <a:latin typeface="Source Sans Pro"/>
                <a:ea typeface="Source Sans Pro"/>
                <a:cs typeface="Source Sans Pro"/>
                <a:sym typeface="Source Sans Pro"/>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5" name="Google Shape;35;p5"/>
          <p:cNvSpPr txBox="1">
            <a:spLocks noGrp="1"/>
          </p:cNvSpPr>
          <p:nvPr>
            <p:ph type="body" idx="1"/>
          </p:nvPr>
        </p:nvSpPr>
        <p:spPr>
          <a:xfrm>
            <a:off x="457200" y="1200151"/>
            <a:ext cx="4038600" cy="3394472"/>
          </a:xfrm>
          <a:prstGeom prst="rect">
            <a:avLst/>
          </a:prstGeom>
          <a:noFill/>
          <a:ln>
            <a:noFill/>
          </a:ln>
        </p:spPr>
        <p:txBody>
          <a:bodyPr spcFirstLastPara="1" wrap="square" lIns="91425" tIns="45700" rIns="91425" bIns="45700" anchor="t" anchorCtr="0"/>
          <a:lstStyle>
            <a:lvl1pPr marL="457200" marR="0" lvl="0" indent="-406400" algn="l" rtl="0">
              <a:spcBef>
                <a:spcPts val="560"/>
              </a:spcBef>
              <a:spcAft>
                <a:spcPts val="0"/>
              </a:spcAft>
              <a:buClr>
                <a:schemeClr val="dk1"/>
              </a:buClr>
              <a:buSzPts val="2800"/>
              <a:buFont typeface="Arial"/>
              <a:buChar char="•"/>
              <a:defRPr sz="2800" b="0" i="0" u="none" strike="noStrike" cap="none">
                <a:solidFill>
                  <a:schemeClr val="dk1"/>
                </a:solidFill>
                <a:latin typeface="Source Sans Pro"/>
                <a:ea typeface="Source Sans Pro"/>
                <a:cs typeface="Source Sans Pro"/>
                <a:sym typeface="Source Sans Pro"/>
              </a:defRPr>
            </a:lvl1pPr>
            <a:lvl2pPr marL="914400" marR="0" lvl="1" indent="-381000" algn="l" rtl="0">
              <a:spcBef>
                <a:spcPts val="480"/>
              </a:spcBef>
              <a:spcAft>
                <a:spcPts val="0"/>
              </a:spcAft>
              <a:buClr>
                <a:schemeClr val="dk1"/>
              </a:buClr>
              <a:buSzPts val="2400"/>
              <a:buFont typeface="Arial"/>
              <a:buChar char="–"/>
              <a:defRPr sz="2400" b="0" i="0" u="none" strike="noStrike" cap="none">
                <a:solidFill>
                  <a:schemeClr val="dk1"/>
                </a:solidFill>
                <a:latin typeface="Source Sans Pro"/>
                <a:ea typeface="Source Sans Pro"/>
                <a:cs typeface="Source Sans Pro"/>
                <a:sym typeface="Source Sans Pro"/>
              </a:defRPr>
            </a:lvl2pPr>
            <a:lvl3pPr marL="1371600" marR="0" lvl="2" indent="-355600" algn="l" rtl="0">
              <a:spcBef>
                <a:spcPts val="400"/>
              </a:spcBef>
              <a:spcAft>
                <a:spcPts val="0"/>
              </a:spcAft>
              <a:buClr>
                <a:schemeClr val="dk1"/>
              </a:buClr>
              <a:buSzPts val="2000"/>
              <a:buFont typeface="Arial"/>
              <a:buChar char="•"/>
              <a:defRPr sz="2000" b="0" i="0" u="none" strike="noStrike" cap="none">
                <a:solidFill>
                  <a:schemeClr val="dk1"/>
                </a:solidFill>
                <a:latin typeface="Source Sans Pro"/>
                <a:ea typeface="Source Sans Pro"/>
                <a:cs typeface="Source Sans Pro"/>
                <a:sym typeface="Source Sans Pro"/>
              </a:defRPr>
            </a:lvl3pPr>
            <a:lvl4pPr marL="1828800" marR="0" lvl="3" indent="-342900" algn="l" rtl="0">
              <a:spcBef>
                <a:spcPts val="360"/>
              </a:spcBef>
              <a:spcAft>
                <a:spcPts val="0"/>
              </a:spcAft>
              <a:buClr>
                <a:schemeClr val="dk1"/>
              </a:buClr>
              <a:buSzPts val="1800"/>
              <a:buFont typeface="Arial"/>
              <a:buChar char="–"/>
              <a:defRPr sz="1800" b="0" i="0" u="none" strike="noStrike" cap="none">
                <a:solidFill>
                  <a:schemeClr val="dk1"/>
                </a:solidFill>
                <a:latin typeface="Source Sans Pro"/>
                <a:ea typeface="Source Sans Pro"/>
                <a:cs typeface="Source Sans Pro"/>
                <a:sym typeface="Source Sans Pro"/>
              </a:defRPr>
            </a:lvl4pPr>
            <a:lvl5pPr marL="2286000" marR="0" lvl="4" indent="-342900" algn="l" rtl="0">
              <a:spcBef>
                <a:spcPts val="360"/>
              </a:spcBef>
              <a:spcAft>
                <a:spcPts val="0"/>
              </a:spcAft>
              <a:buClr>
                <a:schemeClr val="dk1"/>
              </a:buClr>
              <a:buSzPts val="1800"/>
              <a:buFont typeface="Arial"/>
              <a:buChar char="»"/>
              <a:defRPr sz="1800" b="0" i="0" u="none" strike="noStrike" cap="none">
                <a:solidFill>
                  <a:schemeClr val="dk1"/>
                </a:solidFill>
                <a:latin typeface="Source Sans Pro"/>
                <a:ea typeface="Source Sans Pro"/>
                <a:cs typeface="Source Sans Pro"/>
                <a:sym typeface="Source Sans Pro"/>
              </a:defRPr>
            </a:lvl5pPr>
            <a:lvl6pPr marL="2743200" marR="0" lvl="5" indent="-342900" algn="l" rtl="0">
              <a:spcBef>
                <a:spcPts val="360"/>
              </a:spcBef>
              <a:spcAft>
                <a:spcPts val="0"/>
              </a:spcAft>
              <a:buClr>
                <a:schemeClr val="dk1"/>
              </a:buClr>
              <a:buSzPts val="1800"/>
              <a:buFont typeface="Arial"/>
              <a:buChar char="•"/>
              <a:defRPr sz="1800" b="0" i="0" u="none" strike="noStrike" cap="none">
                <a:solidFill>
                  <a:schemeClr val="dk1"/>
                </a:solidFill>
                <a:latin typeface="Source Sans Pro"/>
                <a:ea typeface="Source Sans Pro"/>
                <a:cs typeface="Source Sans Pro"/>
                <a:sym typeface="Source Sans Pro"/>
              </a:defRPr>
            </a:lvl6pPr>
            <a:lvl7pPr marL="3200400" marR="0" lvl="6" indent="-342900" algn="l" rtl="0">
              <a:spcBef>
                <a:spcPts val="360"/>
              </a:spcBef>
              <a:spcAft>
                <a:spcPts val="0"/>
              </a:spcAft>
              <a:buClr>
                <a:schemeClr val="dk1"/>
              </a:buClr>
              <a:buSzPts val="1800"/>
              <a:buFont typeface="Arial"/>
              <a:buChar char="•"/>
              <a:defRPr sz="1800" b="0" i="0" u="none" strike="noStrike" cap="none">
                <a:solidFill>
                  <a:schemeClr val="dk1"/>
                </a:solidFill>
                <a:latin typeface="Source Sans Pro"/>
                <a:ea typeface="Source Sans Pro"/>
                <a:cs typeface="Source Sans Pro"/>
                <a:sym typeface="Source Sans Pro"/>
              </a:defRPr>
            </a:lvl7pPr>
            <a:lvl8pPr marL="3657600" marR="0" lvl="7" indent="-342900" algn="l" rtl="0">
              <a:spcBef>
                <a:spcPts val="360"/>
              </a:spcBef>
              <a:spcAft>
                <a:spcPts val="0"/>
              </a:spcAft>
              <a:buClr>
                <a:schemeClr val="dk1"/>
              </a:buClr>
              <a:buSzPts val="1800"/>
              <a:buFont typeface="Arial"/>
              <a:buChar char="•"/>
              <a:defRPr sz="1800" b="0" i="0" u="none" strike="noStrike" cap="none">
                <a:solidFill>
                  <a:schemeClr val="dk1"/>
                </a:solidFill>
                <a:latin typeface="Source Sans Pro"/>
                <a:ea typeface="Source Sans Pro"/>
                <a:cs typeface="Source Sans Pro"/>
                <a:sym typeface="Source Sans Pro"/>
              </a:defRPr>
            </a:lvl8pPr>
            <a:lvl9pPr marL="4114800" marR="0" lvl="8" indent="-342900" algn="l" rtl="0">
              <a:spcBef>
                <a:spcPts val="360"/>
              </a:spcBef>
              <a:spcAft>
                <a:spcPts val="0"/>
              </a:spcAft>
              <a:buClr>
                <a:schemeClr val="dk1"/>
              </a:buClr>
              <a:buSzPts val="1800"/>
              <a:buFont typeface="Arial"/>
              <a:buChar char="•"/>
              <a:defRPr sz="1800" b="0" i="0" u="none" strike="noStrike" cap="none">
                <a:solidFill>
                  <a:schemeClr val="dk1"/>
                </a:solidFill>
                <a:latin typeface="Source Sans Pro"/>
                <a:ea typeface="Source Sans Pro"/>
                <a:cs typeface="Source Sans Pro"/>
                <a:sym typeface="Source Sans Pro"/>
              </a:defRPr>
            </a:lvl9pPr>
          </a:lstStyle>
          <a:p>
            <a:endParaRPr/>
          </a:p>
        </p:txBody>
      </p:sp>
      <p:sp>
        <p:nvSpPr>
          <p:cNvPr id="36" name="Google Shape;36;p5"/>
          <p:cNvSpPr txBox="1">
            <a:spLocks noGrp="1"/>
          </p:cNvSpPr>
          <p:nvPr>
            <p:ph type="body" idx="2"/>
          </p:nvPr>
        </p:nvSpPr>
        <p:spPr>
          <a:xfrm>
            <a:off x="4648200" y="1200151"/>
            <a:ext cx="4038600" cy="3394472"/>
          </a:xfrm>
          <a:prstGeom prst="rect">
            <a:avLst/>
          </a:prstGeom>
          <a:noFill/>
          <a:ln>
            <a:noFill/>
          </a:ln>
        </p:spPr>
        <p:txBody>
          <a:bodyPr spcFirstLastPara="1" wrap="square" lIns="91425" tIns="45700" rIns="91425" bIns="45700" anchor="t" anchorCtr="0"/>
          <a:lstStyle>
            <a:lvl1pPr marL="457200" marR="0" lvl="0" indent="-406400" algn="l" rtl="0">
              <a:spcBef>
                <a:spcPts val="560"/>
              </a:spcBef>
              <a:spcAft>
                <a:spcPts val="0"/>
              </a:spcAft>
              <a:buClr>
                <a:schemeClr val="dk1"/>
              </a:buClr>
              <a:buSzPts val="2800"/>
              <a:buFont typeface="Arial"/>
              <a:buChar char="•"/>
              <a:defRPr sz="2800" b="0" i="0" u="none" strike="noStrike" cap="none">
                <a:solidFill>
                  <a:schemeClr val="dk1"/>
                </a:solidFill>
                <a:latin typeface="Source Sans Pro"/>
                <a:ea typeface="Source Sans Pro"/>
                <a:cs typeface="Source Sans Pro"/>
                <a:sym typeface="Source Sans Pro"/>
              </a:defRPr>
            </a:lvl1pPr>
            <a:lvl2pPr marL="914400" marR="0" lvl="1" indent="-381000" algn="l" rtl="0">
              <a:spcBef>
                <a:spcPts val="480"/>
              </a:spcBef>
              <a:spcAft>
                <a:spcPts val="0"/>
              </a:spcAft>
              <a:buClr>
                <a:schemeClr val="dk1"/>
              </a:buClr>
              <a:buSzPts val="2400"/>
              <a:buFont typeface="Arial"/>
              <a:buChar char="–"/>
              <a:defRPr sz="2400" b="0" i="0" u="none" strike="noStrike" cap="none">
                <a:solidFill>
                  <a:schemeClr val="dk1"/>
                </a:solidFill>
                <a:latin typeface="Source Sans Pro"/>
                <a:ea typeface="Source Sans Pro"/>
                <a:cs typeface="Source Sans Pro"/>
                <a:sym typeface="Source Sans Pro"/>
              </a:defRPr>
            </a:lvl2pPr>
            <a:lvl3pPr marL="1371600" marR="0" lvl="2" indent="-355600" algn="l" rtl="0">
              <a:spcBef>
                <a:spcPts val="400"/>
              </a:spcBef>
              <a:spcAft>
                <a:spcPts val="0"/>
              </a:spcAft>
              <a:buClr>
                <a:schemeClr val="dk1"/>
              </a:buClr>
              <a:buSzPts val="2000"/>
              <a:buFont typeface="Arial"/>
              <a:buChar char="•"/>
              <a:defRPr sz="2000" b="0" i="0" u="none" strike="noStrike" cap="none">
                <a:solidFill>
                  <a:schemeClr val="dk1"/>
                </a:solidFill>
                <a:latin typeface="Source Sans Pro"/>
                <a:ea typeface="Source Sans Pro"/>
                <a:cs typeface="Source Sans Pro"/>
                <a:sym typeface="Source Sans Pro"/>
              </a:defRPr>
            </a:lvl3pPr>
            <a:lvl4pPr marL="1828800" marR="0" lvl="3" indent="-342900" algn="l" rtl="0">
              <a:spcBef>
                <a:spcPts val="360"/>
              </a:spcBef>
              <a:spcAft>
                <a:spcPts val="0"/>
              </a:spcAft>
              <a:buClr>
                <a:schemeClr val="dk1"/>
              </a:buClr>
              <a:buSzPts val="1800"/>
              <a:buFont typeface="Arial"/>
              <a:buChar char="–"/>
              <a:defRPr sz="1800" b="0" i="0" u="none" strike="noStrike" cap="none">
                <a:solidFill>
                  <a:schemeClr val="dk1"/>
                </a:solidFill>
                <a:latin typeface="Source Sans Pro"/>
                <a:ea typeface="Source Sans Pro"/>
                <a:cs typeface="Source Sans Pro"/>
                <a:sym typeface="Source Sans Pro"/>
              </a:defRPr>
            </a:lvl4pPr>
            <a:lvl5pPr marL="2286000" marR="0" lvl="4" indent="-342900" algn="l" rtl="0">
              <a:spcBef>
                <a:spcPts val="360"/>
              </a:spcBef>
              <a:spcAft>
                <a:spcPts val="0"/>
              </a:spcAft>
              <a:buClr>
                <a:schemeClr val="dk1"/>
              </a:buClr>
              <a:buSzPts val="1800"/>
              <a:buFont typeface="Arial"/>
              <a:buChar char="»"/>
              <a:defRPr sz="1800" b="0" i="0" u="none" strike="noStrike" cap="none">
                <a:solidFill>
                  <a:schemeClr val="dk1"/>
                </a:solidFill>
                <a:latin typeface="Source Sans Pro"/>
                <a:ea typeface="Source Sans Pro"/>
                <a:cs typeface="Source Sans Pro"/>
                <a:sym typeface="Source Sans Pro"/>
              </a:defRPr>
            </a:lvl5pPr>
            <a:lvl6pPr marL="2743200" marR="0" lvl="5" indent="-342900" algn="l" rtl="0">
              <a:spcBef>
                <a:spcPts val="360"/>
              </a:spcBef>
              <a:spcAft>
                <a:spcPts val="0"/>
              </a:spcAft>
              <a:buClr>
                <a:schemeClr val="dk1"/>
              </a:buClr>
              <a:buSzPts val="1800"/>
              <a:buFont typeface="Arial"/>
              <a:buChar char="•"/>
              <a:defRPr sz="1800" b="0" i="0" u="none" strike="noStrike" cap="none">
                <a:solidFill>
                  <a:schemeClr val="dk1"/>
                </a:solidFill>
                <a:latin typeface="Source Sans Pro"/>
                <a:ea typeface="Source Sans Pro"/>
                <a:cs typeface="Source Sans Pro"/>
                <a:sym typeface="Source Sans Pro"/>
              </a:defRPr>
            </a:lvl6pPr>
            <a:lvl7pPr marL="3200400" marR="0" lvl="6" indent="-342900" algn="l" rtl="0">
              <a:spcBef>
                <a:spcPts val="360"/>
              </a:spcBef>
              <a:spcAft>
                <a:spcPts val="0"/>
              </a:spcAft>
              <a:buClr>
                <a:schemeClr val="dk1"/>
              </a:buClr>
              <a:buSzPts val="1800"/>
              <a:buFont typeface="Arial"/>
              <a:buChar char="•"/>
              <a:defRPr sz="1800" b="0" i="0" u="none" strike="noStrike" cap="none">
                <a:solidFill>
                  <a:schemeClr val="dk1"/>
                </a:solidFill>
                <a:latin typeface="Source Sans Pro"/>
                <a:ea typeface="Source Sans Pro"/>
                <a:cs typeface="Source Sans Pro"/>
                <a:sym typeface="Source Sans Pro"/>
              </a:defRPr>
            </a:lvl7pPr>
            <a:lvl8pPr marL="3657600" marR="0" lvl="7" indent="-342900" algn="l" rtl="0">
              <a:spcBef>
                <a:spcPts val="360"/>
              </a:spcBef>
              <a:spcAft>
                <a:spcPts val="0"/>
              </a:spcAft>
              <a:buClr>
                <a:schemeClr val="dk1"/>
              </a:buClr>
              <a:buSzPts val="1800"/>
              <a:buFont typeface="Arial"/>
              <a:buChar char="•"/>
              <a:defRPr sz="1800" b="0" i="0" u="none" strike="noStrike" cap="none">
                <a:solidFill>
                  <a:schemeClr val="dk1"/>
                </a:solidFill>
                <a:latin typeface="Source Sans Pro"/>
                <a:ea typeface="Source Sans Pro"/>
                <a:cs typeface="Source Sans Pro"/>
                <a:sym typeface="Source Sans Pro"/>
              </a:defRPr>
            </a:lvl8pPr>
            <a:lvl9pPr marL="4114800" marR="0" lvl="8" indent="-342900" algn="l" rtl="0">
              <a:spcBef>
                <a:spcPts val="360"/>
              </a:spcBef>
              <a:spcAft>
                <a:spcPts val="0"/>
              </a:spcAft>
              <a:buClr>
                <a:schemeClr val="dk1"/>
              </a:buClr>
              <a:buSzPts val="1800"/>
              <a:buFont typeface="Arial"/>
              <a:buChar char="•"/>
              <a:defRPr sz="1800" b="0" i="0" u="none" strike="noStrike" cap="none">
                <a:solidFill>
                  <a:schemeClr val="dk1"/>
                </a:solidFill>
                <a:latin typeface="Source Sans Pro"/>
                <a:ea typeface="Source Sans Pro"/>
                <a:cs typeface="Source Sans Pro"/>
                <a:sym typeface="Source Sans Pro"/>
              </a:defRPr>
            </a:lvl9pPr>
          </a:lstStyle>
          <a:p>
            <a:endParaRPr/>
          </a:p>
        </p:txBody>
      </p:sp>
      <p:sp>
        <p:nvSpPr>
          <p:cNvPr id="37" name="Google Shape;37;p5"/>
          <p:cNvSpPr txBox="1">
            <a:spLocks noGrp="1"/>
          </p:cNvSpPr>
          <p:nvPr>
            <p:ph type="dt" idx="10"/>
          </p:nvPr>
        </p:nvSpPr>
        <p:spPr>
          <a:xfrm>
            <a:off x="457200" y="4767264"/>
            <a:ext cx="2133600" cy="273844"/>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a:solidFill>
                  <a:srgbClr val="888D97"/>
                </a:solidFill>
                <a:latin typeface="Source Sans Pro"/>
                <a:ea typeface="Source Sans Pro"/>
                <a:cs typeface="Source Sans Pro"/>
                <a:sym typeface="Source Sans Pro"/>
              </a:defRPr>
            </a:lvl1pPr>
            <a:lvl2pPr marR="0" lvl="1" algn="l" rtl="0">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2pPr>
            <a:lvl3pPr marR="0" lvl="2" algn="l" rtl="0">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3pPr>
            <a:lvl4pPr marR="0" lvl="3" algn="l" rtl="0">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4pPr>
            <a:lvl5pPr marR="0" lvl="4" algn="l" rtl="0">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5pPr>
            <a:lvl6pPr marR="0" lvl="5" algn="l" rtl="0">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6pPr>
            <a:lvl7pPr marR="0" lvl="6" algn="l" rtl="0">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7pPr>
            <a:lvl8pPr marR="0" lvl="7" algn="l" rtl="0">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8pPr>
            <a:lvl9pPr marR="0" lvl="8" algn="l" rtl="0">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9pPr>
          </a:lstStyle>
          <a:p>
            <a:endParaRPr/>
          </a:p>
        </p:txBody>
      </p:sp>
      <p:sp>
        <p:nvSpPr>
          <p:cNvPr id="38" name="Google Shape;38;p5"/>
          <p:cNvSpPr txBox="1">
            <a:spLocks noGrp="1"/>
          </p:cNvSpPr>
          <p:nvPr>
            <p:ph type="ftr" idx="11"/>
          </p:nvPr>
        </p:nvSpPr>
        <p:spPr>
          <a:xfrm>
            <a:off x="3124200" y="4767264"/>
            <a:ext cx="2895600" cy="273844"/>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a:solidFill>
                  <a:srgbClr val="888D97"/>
                </a:solidFill>
                <a:latin typeface="Source Sans Pro"/>
                <a:ea typeface="Source Sans Pro"/>
                <a:cs typeface="Source Sans Pro"/>
                <a:sym typeface="Source Sans Pro"/>
              </a:defRPr>
            </a:lvl1pPr>
            <a:lvl2pPr marR="0" lvl="1" algn="l" rtl="0">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2pPr>
            <a:lvl3pPr marR="0" lvl="2" algn="l" rtl="0">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3pPr>
            <a:lvl4pPr marR="0" lvl="3" algn="l" rtl="0">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4pPr>
            <a:lvl5pPr marR="0" lvl="4" algn="l" rtl="0">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5pPr>
            <a:lvl6pPr marR="0" lvl="5" algn="l" rtl="0">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6pPr>
            <a:lvl7pPr marR="0" lvl="6" algn="l" rtl="0">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7pPr>
            <a:lvl8pPr marR="0" lvl="7" algn="l" rtl="0">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8pPr>
            <a:lvl9pPr marR="0" lvl="8" algn="l" rtl="0">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9pPr>
          </a:lstStyle>
          <a:p>
            <a:endParaRPr/>
          </a:p>
        </p:txBody>
      </p:sp>
      <p:sp>
        <p:nvSpPr>
          <p:cNvPr id="39" name="Google Shape;39;p5"/>
          <p:cNvSpPr txBox="1">
            <a:spLocks noGrp="1"/>
          </p:cNvSpPr>
          <p:nvPr>
            <p:ph type="sldNum" idx="12"/>
          </p:nvPr>
        </p:nvSpPr>
        <p:spPr>
          <a:xfrm>
            <a:off x="6553200" y="4767264"/>
            <a:ext cx="2133600" cy="273844"/>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D97"/>
                </a:solidFill>
                <a:latin typeface="Source Sans Pro"/>
                <a:ea typeface="Source Sans Pro"/>
                <a:cs typeface="Source Sans Pro"/>
                <a:sym typeface="Source Sans Pro"/>
              </a:defRPr>
            </a:lvl1pPr>
            <a:lvl2pPr marL="0" marR="0" lvl="1" indent="0" algn="r" rtl="0">
              <a:spcBef>
                <a:spcPts val="0"/>
              </a:spcBef>
              <a:buNone/>
              <a:defRPr sz="1200">
                <a:solidFill>
                  <a:srgbClr val="888D97"/>
                </a:solidFill>
                <a:latin typeface="Source Sans Pro"/>
                <a:ea typeface="Source Sans Pro"/>
                <a:cs typeface="Source Sans Pro"/>
                <a:sym typeface="Source Sans Pro"/>
              </a:defRPr>
            </a:lvl2pPr>
            <a:lvl3pPr marL="0" marR="0" lvl="2" indent="0" algn="r" rtl="0">
              <a:spcBef>
                <a:spcPts val="0"/>
              </a:spcBef>
              <a:buNone/>
              <a:defRPr sz="1200">
                <a:solidFill>
                  <a:srgbClr val="888D97"/>
                </a:solidFill>
                <a:latin typeface="Source Sans Pro"/>
                <a:ea typeface="Source Sans Pro"/>
                <a:cs typeface="Source Sans Pro"/>
                <a:sym typeface="Source Sans Pro"/>
              </a:defRPr>
            </a:lvl3pPr>
            <a:lvl4pPr marL="0" marR="0" lvl="3" indent="0" algn="r" rtl="0">
              <a:spcBef>
                <a:spcPts val="0"/>
              </a:spcBef>
              <a:buNone/>
              <a:defRPr sz="1200">
                <a:solidFill>
                  <a:srgbClr val="888D97"/>
                </a:solidFill>
                <a:latin typeface="Source Sans Pro"/>
                <a:ea typeface="Source Sans Pro"/>
                <a:cs typeface="Source Sans Pro"/>
                <a:sym typeface="Source Sans Pro"/>
              </a:defRPr>
            </a:lvl4pPr>
            <a:lvl5pPr marL="0" marR="0" lvl="4" indent="0" algn="r" rtl="0">
              <a:spcBef>
                <a:spcPts val="0"/>
              </a:spcBef>
              <a:buNone/>
              <a:defRPr sz="1200">
                <a:solidFill>
                  <a:srgbClr val="888D97"/>
                </a:solidFill>
                <a:latin typeface="Source Sans Pro"/>
                <a:ea typeface="Source Sans Pro"/>
                <a:cs typeface="Source Sans Pro"/>
                <a:sym typeface="Source Sans Pro"/>
              </a:defRPr>
            </a:lvl5pPr>
            <a:lvl6pPr marL="0" marR="0" lvl="5" indent="0" algn="r" rtl="0">
              <a:spcBef>
                <a:spcPts val="0"/>
              </a:spcBef>
              <a:buNone/>
              <a:defRPr sz="1200">
                <a:solidFill>
                  <a:srgbClr val="888D97"/>
                </a:solidFill>
                <a:latin typeface="Source Sans Pro"/>
                <a:ea typeface="Source Sans Pro"/>
                <a:cs typeface="Source Sans Pro"/>
                <a:sym typeface="Source Sans Pro"/>
              </a:defRPr>
            </a:lvl6pPr>
            <a:lvl7pPr marL="0" marR="0" lvl="6" indent="0" algn="r" rtl="0">
              <a:spcBef>
                <a:spcPts val="0"/>
              </a:spcBef>
              <a:buNone/>
              <a:defRPr sz="1200">
                <a:solidFill>
                  <a:srgbClr val="888D97"/>
                </a:solidFill>
                <a:latin typeface="Source Sans Pro"/>
                <a:ea typeface="Source Sans Pro"/>
                <a:cs typeface="Source Sans Pro"/>
                <a:sym typeface="Source Sans Pro"/>
              </a:defRPr>
            </a:lvl7pPr>
            <a:lvl8pPr marL="0" marR="0" lvl="7" indent="0" algn="r" rtl="0">
              <a:spcBef>
                <a:spcPts val="0"/>
              </a:spcBef>
              <a:buNone/>
              <a:defRPr sz="1200">
                <a:solidFill>
                  <a:srgbClr val="888D97"/>
                </a:solidFill>
                <a:latin typeface="Source Sans Pro"/>
                <a:ea typeface="Source Sans Pro"/>
                <a:cs typeface="Source Sans Pro"/>
                <a:sym typeface="Source Sans Pro"/>
              </a:defRPr>
            </a:lvl8pPr>
            <a:lvl9pPr marL="0" marR="0" lvl="8" indent="0" algn="r" rtl="0">
              <a:spcBef>
                <a:spcPts val="0"/>
              </a:spcBef>
              <a:buNone/>
              <a:defRPr sz="1200">
                <a:solidFill>
                  <a:srgbClr val="888D97"/>
                </a:solidFill>
                <a:latin typeface="Source Sans Pro"/>
                <a:ea typeface="Source Sans Pro"/>
                <a:cs typeface="Source Sans Pro"/>
                <a:sym typeface="Source Sans Pro"/>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6"/>
          <p:cNvSpPr txBox="1">
            <a:spLocks noGrp="1"/>
          </p:cNvSpPr>
          <p:nvPr>
            <p:ph type="title"/>
          </p:nvPr>
        </p:nvSpPr>
        <p:spPr>
          <a:xfrm>
            <a:off x="457200" y="205979"/>
            <a:ext cx="8229600" cy="857250"/>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Clr>
                <a:schemeClr val="dk1"/>
              </a:buClr>
              <a:buSzPts val="4400"/>
              <a:buFont typeface="Source Sans Pro"/>
              <a:buNone/>
              <a:defRPr sz="4400" b="0" i="0" u="none" strike="noStrike" cap="none">
                <a:solidFill>
                  <a:schemeClr val="dk1"/>
                </a:solidFill>
                <a:latin typeface="Source Sans Pro"/>
                <a:ea typeface="Source Sans Pro"/>
                <a:cs typeface="Source Sans Pro"/>
                <a:sym typeface="Source Sans Pro"/>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42" name="Google Shape;42;p6"/>
          <p:cNvSpPr txBox="1">
            <a:spLocks noGrp="1"/>
          </p:cNvSpPr>
          <p:nvPr>
            <p:ph type="body" idx="1"/>
          </p:nvPr>
        </p:nvSpPr>
        <p:spPr>
          <a:xfrm>
            <a:off x="457200" y="1151335"/>
            <a:ext cx="4040188" cy="479822"/>
          </a:xfrm>
          <a:prstGeom prst="rect">
            <a:avLst/>
          </a:prstGeom>
          <a:noFill/>
          <a:ln>
            <a:noFill/>
          </a:ln>
        </p:spPr>
        <p:txBody>
          <a:bodyPr spcFirstLastPara="1" wrap="square" lIns="91425" tIns="45700" rIns="91425" bIns="45700" anchor="b" anchorCtr="0"/>
          <a:lstStyle>
            <a:lvl1pPr marL="457200" marR="0" lvl="0" indent="-228600" algn="l" rtl="0">
              <a:spcBef>
                <a:spcPts val="480"/>
              </a:spcBef>
              <a:spcAft>
                <a:spcPts val="0"/>
              </a:spcAft>
              <a:buClr>
                <a:schemeClr val="dk1"/>
              </a:buClr>
              <a:buSzPts val="2400"/>
              <a:buFont typeface="Arial"/>
              <a:buNone/>
              <a:defRPr sz="2400" b="1" i="0" u="none" strike="noStrike" cap="none">
                <a:solidFill>
                  <a:schemeClr val="dk1"/>
                </a:solidFill>
                <a:latin typeface="Source Sans Pro"/>
                <a:ea typeface="Source Sans Pro"/>
                <a:cs typeface="Source Sans Pro"/>
                <a:sym typeface="Source Sans Pro"/>
              </a:defRPr>
            </a:lvl1pPr>
            <a:lvl2pPr marL="914400" marR="0" lvl="1" indent="-228600" algn="l" rtl="0">
              <a:spcBef>
                <a:spcPts val="400"/>
              </a:spcBef>
              <a:spcAft>
                <a:spcPts val="0"/>
              </a:spcAft>
              <a:buClr>
                <a:schemeClr val="dk1"/>
              </a:buClr>
              <a:buSzPts val="2000"/>
              <a:buFont typeface="Arial"/>
              <a:buNone/>
              <a:defRPr sz="2000" b="1" i="0" u="none" strike="noStrike" cap="none">
                <a:solidFill>
                  <a:schemeClr val="dk1"/>
                </a:solidFill>
                <a:latin typeface="Source Sans Pro"/>
                <a:ea typeface="Source Sans Pro"/>
                <a:cs typeface="Source Sans Pro"/>
                <a:sym typeface="Source Sans Pro"/>
              </a:defRPr>
            </a:lvl2pPr>
            <a:lvl3pPr marL="1371600" marR="0" lvl="2" indent="-228600" algn="l" rtl="0">
              <a:spcBef>
                <a:spcPts val="360"/>
              </a:spcBef>
              <a:spcAft>
                <a:spcPts val="0"/>
              </a:spcAft>
              <a:buClr>
                <a:schemeClr val="dk1"/>
              </a:buClr>
              <a:buSzPts val="1800"/>
              <a:buFont typeface="Arial"/>
              <a:buNone/>
              <a:defRPr sz="1800" b="1" i="0" u="none" strike="noStrike" cap="none">
                <a:solidFill>
                  <a:schemeClr val="dk1"/>
                </a:solidFill>
                <a:latin typeface="Source Sans Pro"/>
                <a:ea typeface="Source Sans Pro"/>
                <a:cs typeface="Source Sans Pro"/>
                <a:sym typeface="Source Sans Pro"/>
              </a:defRPr>
            </a:lvl3pPr>
            <a:lvl4pPr marL="1828800" marR="0" lvl="3" indent="-228600" algn="l" rtl="0">
              <a:spcBef>
                <a:spcPts val="320"/>
              </a:spcBef>
              <a:spcAft>
                <a:spcPts val="0"/>
              </a:spcAft>
              <a:buClr>
                <a:schemeClr val="dk1"/>
              </a:buClr>
              <a:buSzPts val="1600"/>
              <a:buFont typeface="Arial"/>
              <a:buNone/>
              <a:defRPr sz="1600" b="1" i="0" u="none" strike="noStrike" cap="none">
                <a:solidFill>
                  <a:schemeClr val="dk1"/>
                </a:solidFill>
                <a:latin typeface="Source Sans Pro"/>
                <a:ea typeface="Source Sans Pro"/>
                <a:cs typeface="Source Sans Pro"/>
                <a:sym typeface="Source Sans Pro"/>
              </a:defRPr>
            </a:lvl4pPr>
            <a:lvl5pPr marL="2286000" marR="0" lvl="4" indent="-228600" algn="l" rtl="0">
              <a:spcBef>
                <a:spcPts val="320"/>
              </a:spcBef>
              <a:spcAft>
                <a:spcPts val="0"/>
              </a:spcAft>
              <a:buClr>
                <a:schemeClr val="dk1"/>
              </a:buClr>
              <a:buSzPts val="1600"/>
              <a:buFont typeface="Arial"/>
              <a:buNone/>
              <a:defRPr sz="1600" b="1" i="0" u="none" strike="noStrike" cap="none">
                <a:solidFill>
                  <a:schemeClr val="dk1"/>
                </a:solidFill>
                <a:latin typeface="Source Sans Pro"/>
                <a:ea typeface="Source Sans Pro"/>
                <a:cs typeface="Source Sans Pro"/>
                <a:sym typeface="Source Sans Pro"/>
              </a:defRPr>
            </a:lvl5pPr>
            <a:lvl6pPr marL="2743200" marR="0" lvl="5" indent="-228600" algn="l" rtl="0">
              <a:spcBef>
                <a:spcPts val="320"/>
              </a:spcBef>
              <a:spcAft>
                <a:spcPts val="0"/>
              </a:spcAft>
              <a:buClr>
                <a:schemeClr val="dk1"/>
              </a:buClr>
              <a:buSzPts val="1600"/>
              <a:buFont typeface="Arial"/>
              <a:buNone/>
              <a:defRPr sz="1600" b="1" i="0" u="none" strike="noStrike" cap="none">
                <a:solidFill>
                  <a:schemeClr val="dk1"/>
                </a:solidFill>
                <a:latin typeface="Source Sans Pro"/>
                <a:ea typeface="Source Sans Pro"/>
                <a:cs typeface="Source Sans Pro"/>
                <a:sym typeface="Source Sans Pro"/>
              </a:defRPr>
            </a:lvl6pPr>
            <a:lvl7pPr marL="3200400" marR="0" lvl="6" indent="-228600" algn="l" rtl="0">
              <a:spcBef>
                <a:spcPts val="320"/>
              </a:spcBef>
              <a:spcAft>
                <a:spcPts val="0"/>
              </a:spcAft>
              <a:buClr>
                <a:schemeClr val="dk1"/>
              </a:buClr>
              <a:buSzPts val="1600"/>
              <a:buFont typeface="Arial"/>
              <a:buNone/>
              <a:defRPr sz="1600" b="1" i="0" u="none" strike="noStrike" cap="none">
                <a:solidFill>
                  <a:schemeClr val="dk1"/>
                </a:solidFill>
                <a:latin typeface="Source Sans Pro"/>
                <a:ea typeface="Source Sans Pro"/>
                <a:cs typeface="Source Sans Pro"/>
                <a:sym typeface="Source Sans Pro"/>
              </a:defRPr>
            </a:lvl7pPr>
            <a:lvl8pPr marL="3657600" marR="0" lvl="7" indent="-228600" algn="l" rtl="0">
              <a:spcBef>
                <a:spcPts val="320"/>
              </a:spcBef>
              <a:spcAft>
                <a:spcPts val="0"/>
              </a:spcAft>
              <a:buClr>
                <a:schemeClr val="dk1"/>
              </a:buClr>
              <a:buSzPts val="1600"/>
              <a:buFont typeface="Arial"/>
              <a:buNone/>
              <a:defRPr sz="1600" b="1" i="0" u="none" strike="noStrike" cap="none">
                <a:solidFill>
                  <a:schemeClr val="dk1"/>
                </a:solidFill>
                <a:latin typeface="Source Sans Pro"/>
                <a:ea typeface="Source Sans Pro"/>
                <a:cs typeface="Source Sans Pro"/>
                <a:sym typeface="Source Sans Pro"/>
              </a:defRPr>
            </a:lvl8pPr>
            <a:lvl9pPr marL="4114800" marR="0" lvl="8" indent="-228600" algn="l" rtl="0">
              <a:spcBef>
                <a:spcPts val="320"/>
              </a:spcBef>
              <a:spcAft>
                <a:spcPts val="0"/>
              </a:spcAft>
              <a:buClr>
                <a:schemeClr val="dk1"/>
              </a:buClr>
              <a:buSzPts val="1600"/>
              <a:buFont typeface="Arial"/>
              <a:buNone/>
              <a:defRPr sz="1600" b="1" i="0" u="none" strike="noStrike" cap="none">
                <a:solidFill>
                  <a:schemeClr val="dk1"/>
                </a:solidFill>
                <a:latin typeface="Source Sans Pro"/>
                <a:ea typeface="Source Sans Pro"/>
                <a:cs typeface="Source Sans Pro"/>
                <a:sym typeface="Source Sans Pro"/>
              </a:defRPr>
            </a:lvl9pPr>
          </a:lstStyle>
          <a:p>
            <a:endParaRPr/>
          </a:p>
        </p:txBody>
      </p:sp>
      <p:sp>
        <p:nvSpPr>
          <p:cNvPr id="43" name="Google Shape;43;p6"/>
          <p:cNvSpPr txBox="1">
            <a:spLocks noGrp="1"/>
          </p:cNvSpPr>
          <p:nvPr>
            <p:ph type="body" idx="2"/>
          </p:nvPr>
        </p:nvSpPr>
        <p:spPr>
          <a:xfrm>
            <a:off x="457200" y="1631156"/>
            <a:ext cx="4040188" cy="2963466"/>
          </a:xfrm>
          <a:prstGeom prst="rect">
            <a:avLst/>
          </a:prstGeom>
          <a:noFill/>
          <a:ln>
            <a:noFill/>
          </a:ln>
        </p:spPr>
        <p:txBody>
          <a:bodyPr spcFirstLastPara="1" wrap="square" lIns="91425" tIns="45700" rIns="91425" bIns="45700" anchor="t" anchorCtr="0"/>
          <a:lstStyle>
            <a:lvl1pPr marL="457200" marR="0" lvl="0" indent="-381000" algn="l" rtl="0">
              <a:spcBef>
                <a:spcPts val="480"/>
              </a:spcBef>
              <a:spcAft>
                <a:spcPts val="0"/>
              </a:spcAft>
              <a:buClr>
                <a:schemeClr val="dk1"/>
              </a:buClr>
              <a:buSzPts val="2400"/>
              <a:buFont typeface="Arial"/>
              <a:buChar char="•"/>
              <a:defRPr sz="2400" b="0" i="0" u="none" strike="noStrike" cap="none">
                <a:solidFill>
                  <a:schemeClr val="dk1"/>
                </a:solidFill>
                <a:latin typeface="Source Sans Pro"/>
                <a:ea typeface="Source Sans Pro"/>
                <a:cs typeface="Source Sans Pro"/>
                <a:sym typeface="Source Sans Pro"/>
              </a:defRPr>
            </a:lvl1pPr>
            <a:lvl2pPr marL="914400" marR="0" lvl="1" indent="-355600" algn="l" rtl="0">
              <a:spcBef>
                <a:spcPts val="400"/>
              </a:spcBef>
              <a:spcAft>
                <a:spcPts val="0"/>
              </a:spcAft>
              <a:buClr>
                <a:schemeClr val="dk1"/>
              </a:buClr>
              <a:buSzPts val="2000"/>
              <a:buFont typeface="Arial"/>
              <a:buChar char="–"/>
              <a:defRPr sz="2000" b="0" i="0" u="none" strike="noStrike" cap="none">
                <a:solidFill>
                  <a:schemeClr val="dk1"/>
                </a:solidFill>
                <a:latin typeface="Source Sans Pro"/>
                <a:ea typeface="Source Sans Pro"/>
                <a:cs typeface="Source Sans Pro"/>
                <a:sym typeface="Source Sans Pro"/>
              </a:defRPr>
            </a:lvl2pPr>
            <a:lvl3pPr marL="1371600" marR="0" lvl="2" indent="-342900" algn="l" rtl="0">
              <a:spcBef>
                <a:spcPts val="360"/>
              </a:spcBef>
              <a:spcAft>
                <a:spcPts val="0"/>
              </a:spcAft>
              <a:buClr>
                <a:schemeClr val="dk1"/>
              </a:buClr>
              <a:buSzPts val="1800"/>
              <a:buFont typeface="Arial"/>
              <a:buChar char="•"/>
              <a:defRPr sz="1800" b="0" i="0" u="none" strike="noStrike" cap="none">
                <a:solidFill>
                  <a:schemeClr val="dk1"/>
                </a:solidFill>
                <a:latin typeface="Source Sans Pro"/>
                <a:ea typeface="Source Sans Pro"/>
                <a:cs typeface="Source Sans Pro"/>
                <a:sym typeface="Source Sans Pro"/>
              </a:defRPr>
            </a:lvl3pPr>
            <a:lvl4pPr marL="1828800" marR="0" lvl="3" indent="-330200" algn="l" rtl="0">
              <a:spcBef>
                <a:spcPts val="320"/>
              </a:spcBef>
              <a:spcAft>
                <a:spcPts val="0"/>
              </a:spcAft>
              <a:buClr>
                <a:schemeClr val="dk1"/>
              </a:buClr>
              <a:buSzPts val="1600"/>
              <a:buFont typeface="Arial"/>
              <a:buChar char="–"/>
              <a:defRPr sz="1600" b="0" i="0" u="none" strike="noStrike" cap="none">
                <a:solidFill>
                  <a:schemeClr val="dk1"/>
                </a:solidFill>
                <a:latin typeface="Source Sans Pro"/>
                <a:ea typeface="Source Sans Pro"/>
                <a:cs typeface="Source Sans Pro"/>
                <a:sym typeface="Source Sans Pro"/>
              </a:defRPr>
            </a:lvl4pPr>
            <a:lvl5pPr marL="2286000" marR="0" lvl="4" indent="-330200" algn="l" rtl="0">
              <a:spcBef>
                <a:spcPts val="320"/>
              </a:spcBef>
              <a:spcAft>
                <a:spcPts val="0"/>
              </a:spcAft>
              <a:buClr>
                <a:schemeClr val="dk1"/>
              </a:buClr>
              <a:buSzPts val="1600"/>
              <a:buFont typeface="Arial"/>
              <a:buChar char="»"/>
              <a:defRPr sz="1600" b="0" i="0" u="none" strike="noStrike" cap="none">
                <a:solidFill>
                  <a:schemeClr val="dk1"/>
                </a:solidFill>
                <a:latin typeface="Source Sans Pro"/>
                <a:ea typeface="Source Sans Pro"/>
                <a:cs typeface="Source Sans Pro"/>
                <a:sym typeface="Source Sans Pro"/>
              </a:defRPr>
            </a:lvl5pPr>
            <a:lvl6pPr marL="2743200" marR="0" lvl="5" indent="-330200" algn="l" rtl="0">
              <a:spcBef>
                <a:spcPts val="320"/>
              </a:spcBef>
              <a:spcAft>
                <a:spcPts val="0"/>
              </a:spcAft>
              <a:buClr>
                <a:schemeClr val="dk1"/>
              </a:buClr>
              <a:buSzPts val="1600"/>
              <a:buFont typeface="Arial"/>
              <a:buChar char="•"/>
              <a:defRPr sz="1600" b="0" i="0" u="none" strike="noStrike" cap="none">
                <a:solidFill>
                  <a:schemeClr val="dk1"/>
                </a:solidFill>
                <a:latin typeface="Source Sans Pro"/>
                <a:ea typeface="Source Sans Pro"/>
                <a:cs typeface="Source Sans Pro"/>
                <a:sym typeface="Source Sans Pro"/>
              </a:defRPr>
            </a:lvl6pPr>
            <a:lvl7pPr marL="3200400" marR="0" lvl="6" indent="-330200" algn="l" rtl="0">
              <a:spcBef>
                <a:spcPts val="320"/>
              </a:spcBef>
              <a:spcAft>
                <a:spcPts val="0"/>
              </a:spcAft>
              <a:buClr>
                <a:schemeClr val="dk1"/>
              </a:buClr>
              <a:buSzPts val="1600"/>
              <a:buFont typeface="Arial"/>
              <a:buChar char="•"/>
              <a:defRPr sz="1600" b="0" i="0" u="none" strike="noStrike" cap="none">
                <a:solidFill>
                  <a:schemeClr val="dk1"/>
                </a:solidFill>
                <a:latin typeface="Source Sans Pro"/>
                <a:ea typeface="Source Sans Pro"/>
                <a:cs typeface="Source Sans Pro"/>
                <a:sym typeface="Source Sans Pro"/>
              </a:defRPr>
            </a:lvl7pPr>
            <a:lvl8pPr marL="3657600" marR="0" lvl="7" indent="-330200" algn="l" rtl="0">
              <a:spcBef>
                <a:spcPts val="320"/>
              </a:spcBef>
              <a:spcAft>
                <a:spcPts val="0"/>
              </a:spcAft>
              <a:buClr>
                <a:schemeClr val="dk1"/>
              </a:buClr>
              <a:buSzPts val="1600"/>
              <a:buFont typeface="Arial"/>
              <a:buChar char="•"/>
              <a:defRPr sz="1600" b="0" i="0" u="none" strike="noStrike" cap="none">
                <a:solidFill>
                  <a:schemeClr val="dk1"/>
                </a:solidFill>
                <a:latin typeface="Source Sans Pro"/>
                <a:ea typeface="Source Sans Pro"/>
                <a:cs typeface="Source Sans Pro"/>
                <a:sym typeface="Source Sans Pro"/>
              </a:defRPr>
            </a:lvl8pPr>
            <a:lvl9pPr marL="4114800" marR="0" lvl="8" indent="-330200" algn="l" rtl="0">
              <a:spcBef>
                <a:spcPts val="320"/>
              </a:spcBef>
              <a:spcAft>
                <a:spcPts val="0"/>
              </a:spcAft>
              <a:buClr>
                <a:schemeClr val="dk1"/>
              </a:buClr>
              <a:buSzPts val="1600"/>
              <a:buFont typeface="Arial"/>
              <a:buChar char="•"/>
              <a:defRPr sz="1600" b="0" i="0" u="none" strike="noStrike" cap="none">
                <a:solidFill>
                  <a:schemeClr val="dk1"/>
                </a:solidFill>
                <a:latin typeface="Source Sans Pro"/>
                <a:ea typeface="Source Sans Pro"/>
                <a:cs typeface="Source Sans Pro"/>
                <a:sym typeface="Source Sans Pro"/>
              </a:defRPr>
            </a:lvl9pPr>
          </a:lstStyle>
          <a:p>
            <a:endParaRPr/>
          </a:p>
        </p:txBody>
      </p:sp>
      <p:sp>
        <p:nvSpPr>
          <p:cNvPr id="44" name="Google Shape;44;p6"/>
          <p:cNvSpPr txBox="1">
            <a:spLocks noGrp="1"/>
          </p:cNvSpPr>
          <p:nvPr>
            <p:ph type="body" idx="3"/>
          </p:nvPr>
        </p:nvSpPr>
        <p:spPr>
          <a:xfrm>
            <a:off x="4645030" y="1151335"/>
            <a:ext cx="4041775" cy="479822"/>
          </a:xfrm>
          <a:prstGeom prst="rect">
            <a:avLst/>
          </a:prstGeom>
          <a:noFill/>
          <a:ln>
            <a:noFill/>
          </a:ln>
        </p:spPr>
        <p:txBody>
          <a:bodyPr spcFirstLastPara="1" wrap="square" lIns="91425" tIns="45700" rIns="91425" bIns="45700" anchor="b" anchorCtr="0"/>
          <a:lstStyle>
            <a:lvl1pPr marL="457200" marR="0" lvl="0" indent="-228600" algn="l" rtl="0">
              <a:spcBef>
                <a:spcPts val="480"/>
              </a:spcBef>
              <a:spcAft>
                <a:spcPts val="0"/>
              </a:spcAft>
              <a:buClr>
                <a:schemeClr val="dk1"/>
              </a:buClr>
              <a:buSzPts val="2400"/>
              <a:buFont typeface="Arial"/>
              <a:buNone/>
              <a:defRPr sz="2400" b="1" i="0" u="none" strike="noStrike" cap="none">
                <a:solidFill>
                  <a:schemeClr val="dk1"/>
                </a:solidFill>
                <a:latin typeface="Source Sans Pro"/>
                <a:ea typeface="Source Sans Pro"/>
                <a:cs typeface="Source Sans Pro"/>
                <a:sym typeface="Source Sans Pro"/>
              </a:defRPr>
            </a:lvl1pPr>
            <a:lvl2pPr marL="914400" marR="0" lvl="1" indent="-228600" algn="l" rtl="0">
              <a:spcBef>
                <a:spcPts val="400"/>
              </a:spcBef>
              <a:spcAft>
                <a:spcPts val="0"/>
              </a:spcAft>
              <a:buClr>
                <a:schemeClr val="dk1"/>
              </a:buClr>
              <a:buSzPts val="2000"/>
              <a:buFont typeface="Arial"/>
              <a:buNone/>
              <a:defRPr sz="2000" b="1" i="0" u="none" strike="noStrike" cap="none">
                <a:solidFill>
                  <a:schemeClr val="dk1"/>
                </a:solidFill>
                <a:latin typeface="Source Sans Pro"/>
                <a:ea typeface="Source Sans Pro"/>
                <a:cs typeface="Source Sans Pro"/>
                <a:sym typeface="Source Sans Pro"/>
              </a:defRPr>
            </a:lvl2pPr>
            <a:lvl3pPr marL="1371600" marR="0" lvl="2" indent="-228600" algn="l" rtl="0">
              <a:spcBef>
                <a:spcPts val="360"/>
              </a:spcBef>
              <a:spcAft>
                <a:spcPts val="0"/>
              </a:spcAft>
              <a:buClr>
                <a:schemeClr val="dk1"/>
              </a:buClr>
              <a:buSzPts val="1800"/>
              <a:buFont typeface="Arial"/>
              <a:buNone/>
              <a:defRPr sz="1800" b="1" i="0" u="none" strike="noStrike" cap="none">
                <a:solidFill>
                  <a:schemeClr val="dk1"/>
                </a:solidFill>
                <a:latin typeface="Source Sans Pro"/>
                <a:ea typeface="Source Sans Pro"/>
                <a:cs typeface="Source Sans Pro"/>
                <a:sym typeface="Source Sans Pro"/>
              </a:defRPr>
            </a:lvl3pPr>
            <a:lvl4pPr marL="1828800" marR="0" lvl="3" indent="-228600" algn="l" rtl="0">
              <a:spcBef>
                <a:spcPts val="320"/>
              </a:spcBef>
              <a:spcAft>
                <a:spcPts val="0"/>
              </a:spcAft>
              <a:buClr>
                <a:schemeClr val="dk1"/>
              </a:buClr>
              <a:buSzPts val="1600"/>
              <a:buFont typeface="Arial"/>
              <a:buNone/>
              <a:defRPr sz="1600" b="1" i="0" u="none" strike="noStrike" cap="none">
                <a:solidFill>
                  <a:schemeClr val="dk1"/>
                </a:solidFill>
                <a:latin typeface="Source Sans Pro"/>
                <a:ea typeface="Source Sans Pro"/>
                <a:cs typeface="Source Sans Pro"/>
                <a:sym typeface="Source Sans Pro"/>
              </a:defRPr>
            </a:lvl4pPr>
            <a:lvl5pPr marL="2286000" marR="0" lvl="4" indent="-228600" algn="l" rtl="0">
              <a:spcBef>
                <a:spcPts val="320"/>
              </a:spcBef>
              <a:spcAft>
                <a:spcPts val="0"/>
              </a:spcAft>
              <a:buClr>
                <a:schemeClr val="dk1"/>
              </a:buClr>
              <a:buSzPts val="1600"/>
              <a:buFont typeface="Arial"/>
              <a:buNone/>
              <a:defRPr sz="1600" b="1" i="0" u="none" strike="noStrike" cap="none">
                <a:solidFill>
                  <a:schemeClr val="dk1"/>
                </a:solidFill>
                <a:latin typeface="Source Sans Pro"/>
                <a:ea typeface="Source Sans Pro"/>
                <a:cs typeface="Source Sans Pro"/>
                <a:sym typeface="Source Sans Pro"/>
              </a:defRPr>
            </a:lvl5pPr>
            <a:lvl6pPr marL="2743200" marR="0" lvl="5" indent="-228600" algn="l" rtl="0">
              <a:spcBef>
                <a:spcPts val="320"/>
              </a:spcBef>
              <a:spcAft>
                <a:spcPts val="0"/>
              </a:spcAft>
              <a:buClr>
                <a:schemeClr val="dk1"/>
              </a:buClr>
              <a:buSzPts val="1600"/>
              <a:buFont typeface="Arial"/>
              <a:buNone/>
              <a:defRPr sz="1600" b="1" i="0" u="none" strike="noStrike" cap="none">
                <a:solidFill>
                  <a:schemeClr val="dk1"/>
                </a:solidFill>
                <a:latin typeface="Source Sans Pro"/>
                <a:ea typeface="Source Sans Pro"/>
                <a:cs typeface="Source Sans Pro"/>
                <a:sym typeface="Source Sans Pro"/>
              </a:defRPr>
            </a:lvl6pPr>
            <a:lvl7pPr marL="3200400" marR="0" lvl="6" indent="-228600" algn="l" rtl="0">
              <a:spcBef>
                <a:spcPts val="320"/>
              </a:spcBef>
              <a:spcAft>
                <a:spcPts val="0"/>
              </a:spcAft>
              <a:buClr>
                <a:schemeClr val="dk1"/>
              </a:buClr>
              <a:buSzPts val="1600"/>
              <a:buFont typeface="Arial"/>
              <a:buNone/>
              <a:defRPr sz="1600" b="1" i="0" u="none" strike="noStrike" cap="none">
                <a:solidFill>
                  <a:schemeClr val="dk1"/>
                </a:solidFill>
                <a:latin typeface="Source Sans Pro"/>
                <a:ea typeface="Source Sans Pro"/>
                <a:cs typeface="Source Sans Pro"/>
                <a:sym typeface="Source Sans Pro"/>
              </a:defRPr>
            </a:lvl7pPr>
            <a:lvl8pPr marL="3657600" marR="0" lvl="7" indent="-228600" algn="l" rtl="0">
              <a:spcBef>
                <a:spcPts val="320"/>
              </a:spcBef>
              <a:spcAft>
                <a:spcPts val="0"/>
              </a:spcAft>
              <a:buClr>
                <a:schemeClr val="dk1"/>
              </a:buClr>
              <a:buSzPts val="1600"/>
              <a:buFont typeface="Arial"/>
              <a:buNone/>
              <a:defRPr sz="1600" b="1" i="0" u="none" strike="noStrike" cap="none">
                <a:solidFill>
                  <a:schemeClr val="dk1"/>
                </a:solidFill>
                <a:latin typeface="Source Sans Pro"/>
                <a:ea typeface="Source Sans Pro"/>
                <a:cs typeface="Source Sans Pro"/>
                <a:sym typeface="Source Sans Pro"/>
              </a:defRPr>
            </a:lvl8pPr>
            <a:lvl9pPr marL="4114800" marR="0" lvl="8" indent="-228600" algn="l" rtl="0">
              <a:spcBef>
                <a:spcPts val="320"/>
              </a:spcBef>
              <a:spcAft>
                <a:spcPts val="0"/>
              </a:spcAft>
              <a:buClr>
                <a:schemeClr val="dk1"/>
              </a:buClr>
              <a:buSzPts val="1600"/>
              <a:buFont typeface="Arial"/>
              <a:buNone/>
              <a:defRPr sz="1600" b="1" i="0" u="none" strike="noStrike" cap="none">
                <a:solidFill>
                  <a:schemeClr val="dk1"/>
                </a:solidFill>
                <a:latin typeface="Source Sans Pro"/>
                <a:ea typeface="Source Sans Pro"/>
                <a:cs typeface="Source Sans Pro"/>
                <a:sym typeface="Source Sans Pro"/>
              </a:defRPr>
            </a:lvl9pPr>
          </a:lstStyle>
          <a:p>
            <a:endParaRPr/>
          </a:p>
        </p:txBody>
      </p:sp>
      <p:sp>
        <p:nvSpPr>
          <p:cNvPr id="45" name="Google Shape;45;p6"/>
          <p:cNvSpPr txBox="1">
            <a:spLocks noGrp="1"/>
          </p:cNvSpPr>
          <p:nvPr>
            <p:ph type="body" idx="4"/>
          </p:nvPr>
        </p:nvSpPr>
        <p:spPr>
          <a:xfrm>
            <a:off x="4645030" y="1631156"/>
            <a:ext cx="4041775" cy="2963466"/>
          </a:xfrm>
          <a:prstGeom prst="rect">
            <a:avLst/>
          </a:prstGeom>
          <a:noFill/>
          <a:ln>
            <a:noFill/>
          </a:ln>
        </p:spPr>
        <p:txBody>
          <a:bodyPr spcFirstLastPara="1" wrap="square" lIns="91425" tIns="45700" rIns="91425" bIns="45700" anchor="t" anchorCtr="0"/>
          <a:lstStyle>
            <a:lvl1pPr marL="457200" marR="0" lvl="0" indent="-381000" algn="l" rtl="0">
              <a:spcBef>
                <a:spcPts val="480"/>
              </a:spcBef>
              <a:spcAft>
                <a:spcPts val="0"/>
              </a:spcAft>
              <a:buClr>
                <a:schemeClr val="dk1"/>
              </a:buClr>
              <a:buSzPts val="2400"/>
              <a:buFont typeface="Arial"/>
              <a:buChar char="•"/>
              <a:defRPr sz="2400" b="0" i="0" u="none" strike="noStrike" cap="none">
                <a:solidFill>
                  <a:schemeClr val="dk1"/>
                </a:solidFill>
                <a:latin typeface="Source Sans Pro"/>
                <a:ea typeface="Source Sans Pro"/>
                <a:cs typeface="Source Sans Pro"/>
                <a:sym typeface="Source Sans Pro"/>
              </a:defRPr>
            </a:lvl1pPr>
            <a:lvl2pPr marL="914400" marR="0" lvl="1" indent="-355600" algn="l" rtl="0">
              <a:spcBef>
                <a:spcPts val="400"/>
              </a:spcBef>
              <a:spcAft>
                <a:spcPts val="0"/>
              </a:spcAft>
              <a:buClr>
                <a:schemeClr val="dk1"/>
              </a:buClr>
              <a:buSzPts val="2000"/>
              <a:buFont typeface="Arial"/>
              <a:buChar char="–"/>
              <a:defRPr sz="2000" b="0" i="0" u="none" strike="noStrike" cap="none">
                <a:solidFill>
                  <a:schemeClr val="dk1"/>
                </a:solidFill>
                <a:latin typeface="Source Sans Pro"/>
                <a:ea typeface="Source Sans Pro"/>
                <a:cs typeface="Source Sans Pro"/>
                <a:sym typeface="Source Sans Pro"/>
              </a:defRPr>
            </a:lvl2pPr>
            <a:lvl3pPr marL="1371600" marR="0" lvl="2" indent="-342900" algn="l" rtl="0">
              <a:spcBef>
                <a:spcPts val="360"/>
              </a:spcBef>
              <a:spcAft>
                <a:spcPts val="0"/>
              </a:spcAft>
              <a:buClr>
                <a:schemeClr val="dk1"/>
              </a:buClr>
              <a:buSzPts val="1800"/>
              <a:buFont typeface="Arial"/>
              <a:buChar char="•"/>
              <a:defRPr sz="1800" b="0" i="0" u="none" strike="noStrike" cap="none">
                <a:solidFill>
                  <a:schemeClr val="dk1"/>
                </a:solidFill>
                <a:latin typeface="Source Sans Pro"/>
                <a:ea typeface="Source Sans Pro"/>
                <a:cs typeface="Source Sans Pro"/>
                <a:sym typeface="Source Sans Pro"/>
              </a:defRPr>
            </a:lvl3pPr>
            <a:lvl4pPr marL="1828800" marR="0" lvl="3" indent="-330200" algn="l" rtl="0">
              <a:spcBef>
                <a:spcPts val="320"/>
              </a:spcBef>
              <a:spcAft>
                <a:spcPts val="0"/>
              </a:spcAft>
              <a:buClr>
                <a:schemeClr val="dk1"/>
              </a:buClr>
              <a:buSzPts val="1600"/>
              <a:buFont typeface="Arial"/>
              <a:buChar char="–"/>
              <a:defRPr sz="1600" b="0" i="0" u="none" strike="noStrike" cap="none">
                <a:solidFill>
                  <a:schemeClr val="dk1"/>
                </a:solidFill>
                <a:latin typeface="Source Sans Pro"/>
                <a:ea typeface="Source Sans Pro"/>
                <a:cs typeface="Source Sans Pro"/>
                <a:sym typeface="Source Sans Pro"/>
              </a:defRPr>
            </a:lvl4pPr>
            <a:lvl5pPr marL="2286000" marR="0" lvl="4" indent="-330200" algn="l" rtl="0">
              <a:spcBef>
                <a:spcPts val="320"/>
              </a:spcBef>
              <a:spcAft>
                <a:spcPts val="0"/>
              </a:spcAft>
              <a:buClr>
                <a:schemeClr val="dk1"/>
              </a:buClr>
              <a:buSzPts val="1600"/>
              <a:buFont typeface="Arial"/>
              <a:buChar char="»"/>
              <a:defRPr sz="1600" b="0" i="0" u="none" strike="noStrike" cap="none">
                <a:solidFill>
                  <a:schemeClr val="dk1"/>
                </a:solidFill>
                <a:latin typeface="Source Sans Pro"/>
                <a:ea typeface="Source Sans Pro"/>
                <a:cs typeface="Source Sans Pro"/>
                <a:sym typeface="Source Sans Pro"/>
              </a:defRPr>
            </a:lvl5pPr>
            <a:lvl6pPr marL="2743200" marR="0" lvl="5" indent="-330200" algn="l" rtl="0">
              <a:spcBef>
                <a:spcPts val="320"/>
              </a:spcBef>
              <a:spcAft>
                <a:spcPts val="0"/>
              </a:spcAft>
              <a:buClr>
                <a:schemeClr val="dk1"/>
              </a:buClr>
              <a:buSzPts val="1600"/>
              <a:buFont typeface="Arial"/>
              <a:buChar char="•"/>
              <a:defRPr sz="1600" b="0" i="0" u="none" strike="noStrike" cap="none">
                <a:solidFill>
                  <a:schemeClr val="dk1"/>
                </a:solidFill>
                <a:latin typeface="Source Sans Pro"/>
                <a:ea typeface="Source Sans Pro"/>
                <a:cs typeface="Source Sans Pro"/>
                <a:sym typeface="Source Sans Pro"/>
              </a:defRPr>
            </a:lvl6pPr>
            <a:lvl7pPr marL="3200400" marR="0" lvl="6" indent="-330200" algn="l" rtl="0">
              <a:spcBef>
                <a:spcPts val="320"/>
              </a:spcBef>
              <a:spcAft>
                <a:spcPts val="0"/>
              </a:spcAft>
              <a:buClr>
                <a:schemeClr val="dk1"/>
              </a:buClr>
              <a:buSzPts val="1600"/>
              <a:buFont typeface="Arial"/>
              <a:buChar char="•"/>
              <a:defRPr sz="1600" b="0" i="0" u="none" strike="noStrike" cap="none">
                <a:solidFill>
                  <a:schemeClr val="dk1"/>
                </a:solidFill>
                <a:latin typeface="Source Sans Pro"/>
                <a:ea typeface="Source Sans Pro"/>
                <a:cs typeface="Source Sans Pro"/>
                <a:sym typeface="Source Sans Pro"/>
              </a:defRPr>
            </a:lvl7pPr>
            <a:lvl8pPr marL="3657600" marR="0" lvl="7" indent="-330200" algn="l" rtl="0">
              <a:spcBef>
                <a:spcPts val="320"/>
              </a:spcBef>
              <a:spcAft>
                <a:spcPts val="0"/>
              </a:spcAft>
              <a:buClr>
                <a:schemeClr val="dk1"/>
              </a:buClr>
              <a:buSzPts val="1600"/>
              <a:buFont typeface="Arial"/>
              <a:buChar char="•"/>
              <a:defRPr sz="1600" b="0" i="0" u="none" strike="noStrike" cap="none">
                <a:solidFill>
                  <a:schemeClr val="dk1"/>
                </a:solidFill>
                <a:latin typeface="Source Sans Pro"/>
                <a:ea typeface="Source Sans Pro"/>
                <a:cs typeface="Source Sans Pro"/>
                <a:sym typeface="Source Sans Pro"/>
              </a:defRPr>
            </a:lvl8pPr>
            <a:lvl9pPr marL="4114800" marR="0" lvl="8" indent="-330200" algn="l" rtl="0">
              <a:spcBef>
                <a:spcPts val="320"/>
              </a:spcBef>
              <a:spcAft>
                <a:spcPts val="0"/>
              </a:spcAft>
              <a:buClr>
                <a:schemeClr val="dk1"/>
              </a:buClr>
              <a:buSzPts val="1600"/>
              <a:buFont typeface="Arial"/>
              <a:buChar char="•"/>
              <a:defRPr sz="1600" b="0" i="0" u="none" strike="noStrike" cap="none">
                <a:solidFill>
                  <a:schemeClr val="dk1"/>
                </a:solidFill>
                <a:latin typeface="Source Sans Pro"/>
                <a:ea typeface="Source Sans Pro"/>
                <a:cs typeface="Source Sans Pro"/>
                <a:sym typeface="Source Sans Pro"/>
              </a:defRPr>
            </a:lvl9pPr>
          </a:lstStyle>
          <a:p>
            <a:endParaRPr/>
          </a:p>
        </p:txBody>
      </p:sp>
      <p:sp>
        <p:nvSpPr>
          <p:cNvPr id="46" name="Google Shape;46;p6"/>
          <p:cNvSpPr txBox="1">
            <a:spLocks noGrp="1"/>
          </p:cNvSpPr>
          <p:nvPr>
            <p:ph type="dt" idx="10"/>
          </p:nvPr>
        </p:nvSpPr>
        <p:spPr>
          <a:xfrm>
            <a:off x="457200" y="4767264"/>
            <a:ext cx="2133600" cy="273844"/>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a:solidFill>
                  <a:srgbClr val="888D97"/>
                </a:solidFill>
                <a:latin typeface="Source Sans Pro"/>
                <a:ea typeface="Source Sans Pro"/>
                <a:cs typeface="Source Sans Pro"/>
                <a:sym typeface="Source Sans Pro"/>
              </a:defRPr>
            </a:lvl1pPr>
            <a:lvl2pPr marR="0" lvl="1" algn="l" rtl="0">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2pPr>
            <a:lvl3pPr marR="0" lvl="2" algn="l" rtl="0">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3pPr>
            <a:lvl4pPr marR="0" lvl="3" algn="l" rtl="0">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4pPr>
            <a:lvl5pPr marR="0" lvl="4" algn="l" rtl="0">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5pPr>
            <a:lvl6pPr marR="0" lvl="5" algn="l" rtl="0">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6pPr>
            <a:lvl7pPr marR="0" lvl="6" algn="l" rtl="0">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7pPr>
            <a:lvl8pPr marR="0" lvl="7" algn="l" rtl="0">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8pPr>
            <a:lvl9pPr marR="0" lvl="8" algn="l" rtl="0">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9pPr>
          </a:lstStyle>
          <a:p>
            <a:endParaRPr/>
          </a:p>
        </p:txBody>
      </p:sp>
      <p:sp>
        <p:nvSpPr>
          <p:cNvPr id="47" name="Google Shape;47;p6"/>
          <p:cNvSpPr txBox="1">
            <a:spLocks noGrp="1"/>
          </p:cNvSpPr>
          <p:nvPr>
            <p:ph type="ftr" idx="11"/>
          </p:nvPr>
        </p:nvSpPr>
        <p:spPr>
          <a:xfrm>
            <a:off x="3124200" y="4767264"/>
            <a:ext cx="2895600" cy="273844"/>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a:solidFill>
                  <a:srgbClr val="888D97"/>
                </a:solidFill>
                <a:latin typeface="Source Sans Pro"/>
                <a:ea typeface="Source Sans Pro"/>
                <a:cs typeface="Source Sans Pro"/>
                <a:sym typeface="Source Sans Pro"/>
              </a:defRPr>
            </a:lvl1pPr>
            <a:lvl2pPr marR="0" lvl="1" algn="l" rtl="0">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2pPr>
            <a:lvl3pPr marR="0" lvl="2" algn="l" rtl="0">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3pPr>
            <a:lvl4pPr marR="0" lvl="3" algn="l" rtl="0">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4pPr>
            <a:lvl5pPr marR="0" lvl="4" algn="l" rtl="0">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5pPr>
            <a:lvl6pPr marR="0" lvl="5" algn="l" rtl="0">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6pPr>
            <a:lvl7pPr marR="0" lvl="6" algn="l" rtl="0">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7pPr>
            <a:lvl8pPr marR="0" lvl="7" algn="l" rtl="0">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8pPr>
            <a:lvl9pPr marR="0" lvl="8" algn="l" rtl="0">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9pPr>
          </a:lstStyle>
          <a:p>
            <a:endParaRPr/>
          </a:p>
        </p:txBody>
      </p:sp>
      <p:sp>
        <p:nvSpPr>
          <p:cNvPr id="48" name="Google Shape;48;p6"/>
          <p:cNvSpPr txBox="1">
            <a:spLocks noGrp="1"/>
          </p:cNvSpPr>
          <p:nvPr>
            <p:ph type="sldNum" idx="12"/>
          </p:nvPr>
        </p:nvSpPr>
        <p:spPr>
          <a:xfrm>
            <a:off x="6553200" y="4767264"/>
            <a:ext cx="2133600" cy="273844"/>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D97"/>
                </a:solidFill>
                <a:latin typeface="Source Sans Pro"/>
                <a:ea typeface="Source Sans Pro"/>
                <a:cs typeface="Source Sans Pro"/>
                <a:sym typeface="Source Sans Pro"/>
              </a:defRPr>
            </a:lvl1pPr>
            <a:lvl2pPr marL="0" marR="0" lvl="1" indent="0" algn="r" rtl="0">
              <a:spcBef>
                <a:spcPts val="0"/>
              </a:spcBef>
              <a:buNone/>
              <a:defRPr sz="1200">
                <a:solidFill>
                  <a:srgbClr val="888D97"/>
                </a:solidFill>
                <a:latin typeface="Source Sans Pro"/>
                <a:ea typeface="Source Sans Pro"/>
                <a:cs typeface="Source Sans Pro"/>
                <a:sym typeface="Source Sans Pro"/>
              </a:defRPr>
            </a:lvl2pPr>
            <a:lvl3pPr marL="0" marR="0" lvl="2" indent="0" algn="r" rtl="0">
              <a:spcBef>
                <a:spcPts val="0"/>
              </a:spcBef>
              <a:buNone/>
              <a:defRPr sz="1200">
                <a:solidFill>
                  <a:srgbClr val="888D97"/>
                </a:solidFill>
                <a:latin typeface="Source Sans Pro"/>
                <a:ea typeface="Source Sans Pro"/>
                <a:cs typeface="Source Sans Pro"/>
                <a:sym typeface="Source Sans Pro"/>
              </a:defRPr>
            </a:lvl3pPr>
            <a:lvl4pPr marL="0" marR="0" lvl="3" indent="0" algn="r" rtl="0">
              <a:spcBef>
                <a:spcPts val="0"/>
              </a:spcBef>
              <a:buNone/>
              <a:defRPr sz="1200">
                <a:solidFill>
                  <a:srgbClr val="888D97"/>
                </a:solidFill>
                <a:latin typeface="Source Sans Pro"/>
                <a:ea typeface="Source Sans Pro"/>
                <a:cs typeface="Source Sans Pro"/>
                <a:sym typeface="Source Sans Pro"/>
              </a:defRPr>
            </a:lvl4pPr>
            <a:lvl5pPr marL="0" marR="0" lvl="4" indent="0" algn="r" rtl="0">
              <a:spcBef>
                <a:spcPts val="0"/>
              </a:spcBef>
              <a:buNone/>
              <a:defRPr sz="1200">
                <a:solidFill>
                  <a:srgbClr val="888D97"/>
                </a:solidFill>
                <a:latin typeface="Source Sans Pro"/>
                <a:ea typeface="Source Sans Pro"/>
                <a:cs typeface="Source Sans Pro"/>
                <a:sym typeface="Source Sans Pro"/>
              </a:defRPr>
            </a:lvl5pPr>
            <a:lvl6pPr marL="0" marR="0" lvl="5" indent="0" algn="r" rtl="0">
              <a:spcBef>
                <a:spcPts val="0"/>
              </a:spcBef>
              <a:buNone/>
              <a:defRPr sz="1200">
                <a:solidFill>
                  <a:srgbClr val="888D97"/>
                </a:solidFill>
                <a:latin typeface="Source Sans Pro"/>
                <a:ea typeface="Source Sans Pro"/>
                <a:cs typeface="Source Sans Pro"/>
                <a:sym typeface="Source Sans Pro"/>
              </a:defRPr>
            </a:lvl6pPr>
            <a:lvl7pPr marL="0" marR="0" lvl="6" indent="0" algn="r" rtl="0">
              <a:spcBef>
                <a:spcPts val="0"/>
              </a:spcBef>
              <a:buNone/>
              <a:defRPr sz="1200">
                <a:solidFill>
                  <a:srgbClr val="888D97"/>
                </a:solidFill>
                <a:latin typeface="Source Sans Pro"/>
                <a:ea typeface="Source Sans Pro"/>
                <a:cs typeface="Source Sans Pro"/>
                <a:sym typeface="Source Sans Pro"/>
              </a:defRPr>
            </a:lvl7pPr>
            <a:lvl8pPr marL="0" marR="0" lvl="7" indent="0" algn="r" rtl="0">
              <a:spcBef>
                <a:spcPts val="0"/>
              </a:spcBef>
              <a:buNone/>
              <a:defRPr sz="1200">
                <a:solidFill>
                  <a:srgbClr val="888D97"/>
                </a:solidFill>
                <a:latin typeface="Source Sans Pro"/>
                <a:ea typeface="Source Sans Pro"/>
                <a:cs typeface="Source Sans Pro"/>
                <a:sym typeface="Source Sans Pro"/>
              </a:defRPr>
            </a:lvl8pPr>
            <a:lvl9pPr marL="0" marR="0" lvl="8" indent="0" algn="r" rtl="0">
              <a:spcBef>
                <a:spcPts val="0"/>
              </a:spcBef>
              <a:buNone/>
              <a:defRPr sz="1200">
                <a:solidFill>
                  <a:srgbClr val="888D97"/>
                </a:solidFill>
                <a:latin typeface="Source Sans Pro"/>
                <a:ea typeface="Source Sans Pro"/>
                <a:cs typeface="Source Sans Pro"/>
                <a:sym typeface="Source Sans Pro"/>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7"/>
          <p:cNvSpPr txBox="1">
            <a:spLocks noGrp="1"/>
          </p:cNvSpPr>
          <p:nvPr>
            <p:ph type="title"/>
          </p:nvPr>
        </p:nvSpPr>
        <p:spPr>
          <a:xfrm>
            <a:off x="457200" y="205979"/>
            <a:ext cx="8229600" cy="857250"/>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Clr>
                <a:schemeClr val="dk1"/>
              </a:buClr>
              <a:buSzPts val="4400"/>
              <a:buFont typeface="Source Sans Pro"/>
              <a:buNone/>
              <a:defRPr sz="4400" b="0" i="0" u="none" strike="noStrike" cap="none">
                <a:solidFill>
                  <a:schemeClr val="dk1"/>
                </a:solidFill>
                <a:latin typeface="Source Sans Pro"/>
                <a:ea typeface="Source Sans Pro"/>
                <a:cs typeface="Source Sans Pro"/>
                <a:sym typeface="Source Sans Pro"/>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51" name="Google Shape;51;p7"/>
          <p:cNvSpPr txBox="1">
            <a:spLocks noGrp="1"/>
          </p:cNvSpPr>
          <p:nvPr>
            <p:ph type="dt" idx="10"/>
          </p:nvPr>
        </p:nvSpPr>
        <p:spPr>
          <a:xfrm>
            <a:off x="457200" y="4767264"/>
            <a:ext cx="2133600" cy="273844"/>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a:solidFill>
                  <a:srgbClr val="888D97"/>
                </a:solidFill>
                <a:latin typeface="Source Sans Pro"/>
                <a:ea typeface="Source Sans Pro"/>
                <a:cs typeface="Source Sans Pro"/>
                <a:sym typeface="Source Sans Pro"/>
              </a:defRPr>
            </a:lvl1pPr>
            <a:lvl2pPr marR="0" lvl="1" algn="l" rtl="0">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2pPr>
            <a:lvl3pPr marR="0" lvl="2" algn="l" rtl="0">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3pPr>
            <a:lvl4pPr marR="0" lvl="3" algn="l" rtl="0">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4pPr>
            <a:lvl5pPr marR="0" lvl="4" algn="l" rtl="0">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5pPr>
            <a:lvl6pPr marR="0" lvl="5" algn="l" rtl="0">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6pPr>
            <a:lvl7pPr marR="0" lvl="6" algn="l" rtl="0">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7pPr>
            <a:lvl8pPr marR="0" lvl="7" algn="l" rtl="0">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8pPr>
            <a:lvl9pPr marR="0" lvl="8" algn="l" rtl="0">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9pPr>
          </a:lstStyle>
          <a:p>
            <a:endParaRPr/>
          </a:p>
        </p:txBody>
      </p:sp>
      <p:sp>
        <p:nvSpPr>
          <p:cNvPr id="52" name="Google Shape;52;p7"/>
          <p:cNvSpPr txBox="1">
            <a:spLocks noGrp="1"/>
          </p:cNvSpPr>
          <p:nvPr>
            <p:ph type="ftr" idx="11"/>
          </p:nvPr>
        </p:nvSpPr>
        <p:spPr>
          <a:xfrm>
            <a:off x="3124200" y="4767264"/>
            <a:ext cx="2895600" cy="273844"/>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a:solidFill>
                  <a:srgbClr val="888D97"/>
                </a:solidFill>
                <a:latin typeface="Source Sans Pro"/>
                <a:ea typeface="Source Sans Pro"/>
                <a:cs typeface="Source Sans Pro"/>
                <a:sym typeface="Source Sans Pro"/>
              </a:defRPr>
            </a:lvl1pPr>
            <a:lvl2pPr marR="0" lvl="1" algn="l" rtl="0">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2pPr>
            <a:lvl3pPr marR="0" lvl="2" algn="l" rtl="0">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3pPr>
            <a:lvl4pPr marR="0" lvl="3" algn="l" rtl="0">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4pPr>
            <a:lvl5pPr marR="0" lvl="4" algn="l" rtl="0">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5pPr>
            <a:lvl6pPr marR="0" lvl="5" algn="l" rtl="0">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6pPr>
            <a:lvl7pPr marR="0" lvl="6" algn="l" rtl="0">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7pPr>
            <a:lvl8pPr marR="0" lvl="7" algn="l" rtl="0">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8pPr>
            <a:lvl9pPr marR="0" lvl="8" algn="l" rtl="0">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9pPr>
          </a:lstStyle>
          <a:p>
            <a:endParaRPr/>
          </a:p>
        </p:txBody>
      </p:sp>
      <p:sp>
        <p:nvSpPr>
          <p:cNvPr id="53" name="Google Shape;53;p7"/>
          <p:cNvSpPr txBox="1">
            <a:spLocks noGrp="1"/>
          </p:cNvSpPr>
          <p:nvPr>
            <p:ph type="sldNum" idx="12"/>
          </p:nvPr>
        </p:nvSpPr>
        <p:spPr>
          <a:xfrm>
            <a:off x="6553200" y="4767264"/>
            <a:ext cx="2133600" cy="273844"/>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D97"/>
                </a:solidFill>
                <a:latin typeface="Source Sans Pro"/>
                <a:ea typeface="Source Sans Pro"/>
                <a:cs typeface="Source Sans Pro"/>
                <a:sym typeface="Source Sans Pro"/>
              </a:defRPr>
            </a:lvl1pPr>
            <a:lvl2pPr marL="0" marR="0" lvl="1" indent="0" algn="r" rtl="0">
              <a:spcBef>
                <a:spcPts val="0"/>
              </a:spcBef>
              <a:buNone/>
              <a:defRPr sz="1200">
                <a:solidFill>
                  <a:srgbClr val="888D97"/>
                </a:solidFill>
                <a:latin typeface="Source Sans Pro"/>
                <a:ea typeface="Source Sans Pro"/>
                <a:cs typeface="Source Sans Pro"/>
                <a:sym typeface="Source Sans Pro"/>
              </a:defRPr>
            </a:lvl2pPr>
            <a:lvl3pPr marL="0" marR="0" lvl="2" indent="0" algn="r" rtl="0">
              <a:spcBef>
                <a:spcPts val="0"/>
              </a:spcBef>
              <a:buNone/>
              <a:defRPr sz="1200">
                <a:solidFill>
                  <a:srgbClr val="888D97"/>
                </a:solidFill>
                <a:latin typeface="Source Sans Pro"/>
                <a:ea typeface="Source Sans Pro"/>
                <a:cs typeface="Source Sans Pro"/>
                <a:sym typeface="Source Sans Pro"/>
              </a:defRPr>
            </a:lvl3pPr>
            <a:lvl4pPr marL="0" marR="0" lvl="3" indent="0" algn="r" rtl="0">
              <a:spcBef>
                <a:spcPts val="0"/>
              </a:spcBef>
              <a:buNone/>
              <a:defRPr sz="1200">
                <a:solidFill>
                  <a:srgbClr val="888D97"/>
                </a:solidFill>
                <a:latin typeface="Source Sans Pro"/>
                <a:ea typeface="Source Sans Pro"/>
                <a:cs typeface="Source Sans Pro"/>
                <a:sym typeface="Source Sans Pro"/>
              </a:defRPr>
            </a:lvl4pPr>
            <a:lvl5pPr marL="0" marR="0" lvl="4" indent="0" algn="r" rtl="0">
              <a:spcBef>
                <a:spcPts val="0"/>
              </a:spcBef>
              <a:buNone/>
              <a:defRPr sz="1200">
                <a:solidFill>
                  <a:srgbClr val="888D97"/>
                </a:solidFill>
                <a:latin typeface="Source Sans Pro"/>
                <a:ea typeface="Source Sans Pro"/>
                <a:cs typeface="Source Sans Pro"/>
                <a:sym typeface="Source Sans Pro"/>
              </a:defRPr>
            </a:lvl5pPr>
            <a:lvl6pPr marL="0" marR="0" lvl="5" indent="0" algn="r" rtl="0">
              <a:spcBef>
                <a:spcPts val="0"/>
              </a:spcBef>
              <a:buNone/>
              <a:defRPr sz="1200">
                <a:solidFill>
                  <a:srgbClr val="888D97"/>
                </a:solidFill>
                <a:latin typeface="Source Sans Pro"/>
                <a:ea typeface="Source Sans Pro"/>
                <a:cs typeface="Source Sans Pro"/>
                <a:sym typeface="Source Sans Pro"/>
              </a:defRPr>
            </a:lvl6pPr>
            <a:lvl7pPr marL="0" marR="0" lvl="6" indent="0" algn="r" rtl="0">
              <a:spcBef>
                <a:spcPts val="0"/>
              </a:spcBef>
              <a:buNone/>
              <a:defRPr sz="1200">
                <a:solidFill>
                  <a:srgbClr val="888D97"/>
                </a:solidFill>
                <a:latin typeface="Source Sans Pro"/>
                <a:ea typeface="Source Sans Pro"/>
                <a:cs typeface="Source Sans Pro"/>
                <a:sym typeface="Source Sans Pro"/>
              </a:defRPr>
            </a:lvl7pPr>
            <a:lvl8pPr marL="0" marR="0" lvl="7" indent="0" algn="r" rtl="0">
              <a:spcBef>
                <a:spcPts val="0"/>
              </a:spcBef>
              <a:buNone/>
              <a:defRPr sz="1200">
                <a:solidFill>
                  <a:srgbClr val="888D97"/>
                </a:solidFill>
                <a:latin typeface="Source Sans Pro"/>
                <a:ea typeface="Source Sans Pro"/>
                <a:cs typeface="Source Sans Pro"/>
                <a:sym typeface="Source Sans Pro"/>
              </a:defRPr>
            </a:lvl8pPr>
            <a:lvl9pPr marL="0" marR="0" lvl="8" indent="0" algn="r" rtl="0">
              <a:spcBef>
                <a:spcPts val="0"/>
              </a:spcBef>
              <a:buNone/>
              <a:defRPr sz="1200">
                <a:solidFill>
                  <a:srgbClr val="888D97"/>
                </a:solidFill>
                <a:latin typeface="Source Sans Pro"/>
                <a:ea typeface="Source Sans Pro"/>
                <a:cs typeface="Source Sans Pro"/>
                <a:sym typeface="Source Sans Pro"/>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4"/>
        <p:cNvGrpSpPr/>
        <p:nvPr/>
      </p:nvGrpSpPr>
      <p:grpSpPr>
        <a:xfrm>
          <a:off x="0" y="0"/>
          <a:ext cx="0" cy="0"/>
          <a:chOff x="0" y="0"/>
          <a:chExt cx="0" cy="0"/>
        </a:xfrm>
      </p:grpSpPr>
      <p:sp>
        <p:nvSpPr>
          <p:cNvPr id="55" name="Google Shape;55;p8"/>
          <p:cNvSpPr txBox="1">
            <a:spLocks noGrp="1"/>
          </p:cNvSpPr>
          <p:nvPr>
            <p:ph type="dt" idx="10"/>
          </p:nvPr>
        </p:nvSpPr>
        <p:spPr>
          <a:xfrm>
            <a:off x="457200" y="4767264"/>
            <a:ext cx="2133600" cy="273844"/>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a:solidFill>
                  <a:srgbClr val="888D97"/>
                </a:solidFill>
                <a:latin typeface="Source Sans Pro"/>
                <a:ea typeface="Source Sans Pro"/>
                <a:cs typeface="Source Sans Pro"/>
                <a:sym typeface="Source Sans Pro"/>
              </a:defRPr>
            </a:lvl1pPr>
            <a:lvl2pPr marR="0" lvl="1" algn="l" rtl="0">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2pPr>
            <a:lvl3pPr marR="0" lvl="2" algn="l" rtl="0">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3pPr>
            <a:lvl4pPr marR="0" lvl="3" algn="l" rtl="0">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4pPr>
            <a:lvl5pPr marR="0" lvl="4" algn="l" rtl="0">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5pPr>
            <a:lvl6pPr marR="0" lvl="5" algn="l" rtl="0">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6pPr>
            <a:lvl7pPr marR="0" lvl="6" algn="l" rtl="0">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7pPr>
            <a:lvl8pPr marR="0" lvl="7" algn="l" rtl="0">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8pPr>
            <a:lvl9pPr marR="0" lvl="8" algn="l" rtl="0">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9pPr>
          </a:lstStyle>
          <a:p>
            <a:endParaRPr/>
          </a:p>
        </p:txBody>
      </p:sp>
      <p:sp>
        <p:nvSpPr>
          <p:cNvPr id="56" name="Google Shape;56;p8"/>
          <p:cNvSpPr txBox="1">
            <a:spLocks noGrp="1"/>
          </p:cNvSpPr>
          <p:nvPr>
            <p:ph type="ftr" idx="11"/>
          </p:nvPr>
        </p:nvSpPr>
        <p:spPr>
          <a:xfrm>
            <a:off x="3124200" y="4767264"/>
            <a:ext cx="2895600" cy="273844"/>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a:solidFill>
                  <a:srgbClr val="888D97"/>
                </a:solidFill>
                <a:latin typeface="Source Sans Pro"/>
                <a:ea typeface="Source Sans Pro"/>
                <a:cs typeface="Source Sans Pro"/>
                <a:sym typeface="Source Sans Pro"/>
              </a:defRPr>
            </a:lvl1pPr>
            <a:lvl2pPr marR="0" lvl="1" algn="l" rtl="0">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2pPr>
            <a:lvl3pPr marR="0" lvl="2" algn="l" rtl="0">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3pPr>
            <a:lvl4pPr marR="0" lvl="3" algn="l" rtl="0">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4pPr>
            <a:lvl5pPr marR="0" lvl="4" algn="l" rtl="0">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5pPr>
            <a:lvl6pPr marR="0" lvl="5" algn="l" rtl="0">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6pPr>
            <a:lvl7pPr marR="0" lvl="6" algn="l" rtl="0">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7pPr>
            <a:lvl8pPr marR="0" lvl="7" algn="l" rtl="0">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8pPr>
            <a:lvl9pPr marR="0" lvl="8" algn="l" rtl="0">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9pPr>
          </a:lstStyle>
          <a:p>
            <a:endParaRPr/>
          </a:p>
        </p:txBody>
      </p:sp>
      <p:sp>
        <p:nvSpPr>
          <p:cNvPr id="57" name="Google Shape;57;p8"/>
          <p:cNvSpPr txBox="1">
            <a:spLocks noGrp="1"/>
          </p:cNvSpPr>
          <p:nvPr>
            <p:ph type="sldNum" idx="12"/>
          </p:nvPr>
        </p:nvSpPr>
        <p:spPr>
          <a:xfrm>
            <a:off x="6553200" y="4767264"/>
            <a:ext cx="2133600" cy="273844"/>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D97"/>
                </a:solidFill>
                <a:latin typeface="Source Sans Pro"/>
                <a:ea typeface="Source Sans Pro"/>
                <a:cs typeface="Source Sans Pro"/>
                <a:sym typeface="Source Sans Pro"/>
              </a:defRPr>
            </a:lvl1pPr>
            <a:lvl2pPr marL="0" marR="0" lvl="1" indent="0" algn="r" rtl="0">
              <a:spcBef>
                <a:spcPts val="0"/>
              </a:spcBef>
              <a:buNone/>
              <a:defRPr sz="1200">
                <a:solidFill>
                  <a:srgbClr val="888D97"/>
                </a:solidFill>
                <a:latin typeface="Source Sans Pro"/>
                <a:ea typeface="Source Sans Pro"/>
                <a:cs typeface="Source Sans Pro"/>
                <a:sym typeface="Source Sans Pro"/>
              </a:defRPr>
            </a:lvl2pPr>
            <a:lvl3pPr marL="0" marR="0" lvl="2" indent="0" algn="r" rtl="0">
              <a:spcBef>
                <a:spcPts val="0"/>
              </a:spcBef>
              <a:buNone/>
              <a:defRPr sz="1200">
                <a:solidFill>
                  <a:srgbClr val="888D97"/>
                </a:solidFill>
                <a:latin typeface="Source Sans Pro"/>
                <a:ea typeface="Source Sans Pro"/>
                <a:cs typeface="Source Sans Pro"/>
                <a:sym typeface="Source Sans Pro"/>
              </a:defRPr>
            </a:lvl3pPr>
            <a:lvl4pPr marL="0" marR="0" lvl="3" indent="0" algn="r" rtl="0">
              <a:spcBef>
                <a:spcPts val="0"/>
              </a:spcBef>
              <a:buNone/>
              <a:defRPr sz="1200">
                <a:solidFill>
                  <a:srgbClr val="888D97"/>
                </a:solidFill>
                <a:latin typeface="Source Sans Pro"/>
                <a:ea typeface="Source Sans Pro"/>
                <a:cs typeface="Source Sans Pro"/>
                <a:sym typeface="Source Sans Pro"/>
              </a:defRPr>
            </a:lvl4pPr>
            <a:lvl5pPr marL="0" marR="0" lvl="4" indent="0" algn="r" rtl="0">
              <a:spcBef>
                <a:spcPts val="0"/>
              </a:spcBef>
              <a:buNone/>
              <a:defRPr sz="1200">
                <a:solidFill>
                  <a:srgbClr val="888D97"/>
                </a:solidFill>
                <a:latin typeface="Source Sans Pro"/>
                <a:ea typeface="Source Sans Pro"/>
                <a:cs typeface="Source Sans Pro"/>
                <a:sym typeface="Source Sans Pro"/>
              </a:defRPr>
            </a:lvl5pPr>
            <a:lvl6pPr marL="0" marR="0" lvl="5" indent="0" algn="r" rtl="0">
              <a:spcBef>
                <a:spcPts val="0"/>
              </a:spcBef>
              <a:buNone/>
              <a:defRPr sz="1200">
                <a:solidFill>
                  <a:srgbClr val="888D97"/>
                </a:solidFill>
                <a:latin typeface="Source Sans Pro"/>
                <a:ea typeface="Source Sans Pro"/>
                <a:cs typeface="Source Sans Pro"/>
                <a:sym typeface="Source Sans Pro"/>
              </a:defRPr>
            </a:lvl6pPr>
            <a:lvl7pPr marL="0" marR="0" lvl="6" indent="0" algn="r" rtl="0">
              <a:spcBef>
                <a:spcPts val="0"/>
              </a:spcBef>
              <a:buNone/>
              <a:defRPr sz="1200">
                <a:solidFill>
                  <a:srgbClr val="888D97"/>
                </a:solidFill>
                <a:latin typeface="Source Sans Pro"/>
                <a:ea typeface="Source Sans Pro"/>
                <a:cs typeface="Source Sans Pro"/>
                <a:sym typeface="Source Sans Pro"/>
              </a:defRPr>
            </a:lvl7pPr>
            <a:lvl8pPr marL="0" marR="0" lvl="7" indent="0" algn="r" rtl="0">
              <a:spcBef>
                <a:spcPts val="0"/>
              </a:spcBef>
              <a:buNone/>
              <a:defRPr sz="1200">
                <a:solidFill>
                  <a:srgbClr val="888D97"/>
                </a:solidFill>
                <a:latin typeface="Source Sans Pro"/>
                <a:ea typeface="Source Sans Pro"/>
                <a:cs typeface="Source Sans Pro"/>
                <a:sym typeface="Source Sans Pro"/>
              </a:defRPr>
            </a:lvl8pPr>
            <a:lvl9pPr marL="0" marR="0" lvl="8" indent="0" algn="r" rtl="0">
              <a:spcBef>
                <a:spcPts val="0"/>
              </a:spcBef>
              <a:buNone/>
              <a:defRPr sz="1200">
                <a:solidFill>
                  <a:srgbClr val="888D97"/>
                </a:solidFill>
                <a:latin typeface="Source Sans Pro"/>
                <a:ea typeface="Source Sans Pro"/>
                <a:cs typeface="Source Sans Pro"/>
                <a:sym typeface="Source Sans Pro"/>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9"/>
          <p:cNvSpPr txBox="1">
            <a:spLocks noGrp="1"/>
          </p:cNvSpPr>
          <p:nvPr>
            <p:ph type="title"/>
          </p:nvPr>
        </p:nvSpPr>
        <p:spPr>
          <a:xfrm>
            <a:off x="457205" y="204787"/>
            <a:ext cx="3008313" cy="871538"/>
          </a:xfrm>
          <a:prstGeom prst="rect">
            <a:avLst/>
          </a:prstGeom>
          <a:noFill/>
          <a:ln>
            <a:noFill/>
          </a:ln>
        </p:spPr>
        <p:txBody>
          <a:bodyPr spcFirstLastPara="1" wrap="square" lIns="91425" tIns="45700" rIns="91425" bIns="45700" anchor="b" anchorCtr="0"/>
          <a:lstStyle>
            <a:lvl1pPr marR="0" lvl="0" algn="l" rtl="0">
              <a:spcBef>
                <a:spcPts val="0"/>
              </a:spcBef>
              <a:spcAft>
                <a:spcPts val="0"/>
              </a:spcAft>
              <a:buClr>
                <a:schemeClr val="dk1"/>
              </a:buClr>
              <a:buSzPts val="2000"/>
              <a:buFont typeface="Source Sans Pro"/>
              <a:buNone/>
              <a:defRPr sz="2000" b="1" i="0" u="none" strike="noStrike" cap="none">
                <a:solidFill>
                  <a:schemeClr val="dk1"/>
                </a:solidFill>
                <a:latin typeface="Source Sans Pro"/>
                <a:ea typeface="Source Sans Pro"/>
                <a:cs typeface="Source Sans Pro"/>
                <a:sym typeface="Source Sans Pro"/>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60" name="Google Shape;60;p9"/>
          <p:cNvSpPr txBox="1">
            <a:spLocks noGrp="1"/>
          </p:cNvSpPr>
          <p:nvPr>
            <p:ph type="body" idx="1"/>
          </p:nvPr>
        </p:nvSpPr>
        <p:spPr>
          <a:xfrm>
            <a:off x="3575050" y="204790"/>
            <a:ext cx="5111750" cy="4389835"/>
          </a:xfrm>
          <a:prstGeom prst="rect">
            <a:avLst/>
          </a:prstGeom>
          <a:noFill/>
          <a:ln>
            <a:noFill/>
          </a:ln>
        </p:spPr>
        <p:txBody>
          <a:bodyPr spcFirstLastPara="1" wrap="square" lIns="91425" tIns="45700" rIns="91425" bIns="45700" anchor="t" anchorCtr="0"/>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Source Sans Pro"/>
                <a:ea typeface="Source Sans Pro"/>
                <a:cs typeface="Source Sans Pro"/>
                <a:sym typeface="Source Sans Pro"/>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Source Sans Pro"/>
                <a:ea typeface="Source Sans Pro"/>
                <a:cs typeface="Source Sans Pro"/>
                <a:sym typeface="Source Sans Pro"/>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Source Sans Pro"/>
                <a:ea typeface="Source Sans Pro"/>
                <a:cs typeface="Source Sans Pro"/>
                <a:sym typeface="Source Sans Pro"/>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Source Sans Pro"/>
                <a:ea typeface="Source Sans Pro"/>
                <a:cs typeface="Source Sans Pro"/>
                <a:sym typeface="Source Sans Pro"/>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Source Sans Pro"/>
                <a:ea typeface="Source Sans Pro"/>
                <a:cs typeface="Source Sans Pro"/>
                <a:sym typeface="Source Sans Pro"/>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Source Sans Pro"/>
                <a:ea typeface="Source Sans Pro"/>
                <a:cs typeface="Source Sans Pro"/>
                <a:sym typeface="Source Sans Pro"/>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Source Sans Pro"/>
                <a:ea typeface="Source Sans Pro"/>
                <a:cs typeface="Source Sans Pro"/>
                <a:sym typeface="Source Sans Pro"/>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Source Sans Pro"/>
                <a:ea typeface="Source Sans Pro"/>
                <a:cs typeface="Source Sans Pro"/>
                <a:sym typeface="Source Sans Pro"/>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Source Sans Pro"/>
                <a:ea typeface="Source Sans Pro"/>
                <a:cs typeface="Source Sans Pro"/>
                <a:sym typeface="Source Sans Pro"/>
              </a:defRPr>
            </a:lvl9pPr>
          </a:lstStyle>
          <a:p>
            <a:endParaRPr/>
          </a:p>
        </p:txBody>
      </p:sp>
      <p:sp>
        <p:nvSpPr>
          <p:cNvPr id="61" name="Google Shape;61;p9"/>
          <p:cNvSpPr txBox="1">
            <a:spLocks noGrp="1"/>
          </p:cNvSpPr>
          <p:nvPr>
            <p:ph type="body" idx="2"/>
          </p:nvPr>
        </p:nvSpPr>
        <p:spPr>
          <a:xfrm>
            <a:off x="457205" y="1076328"/>
            <a:ext cx="3008313" cy="3518297"/>
          </a:xfrm>
          <a:prstGeom prst="rect">
            <a:avLst/>
          </a:prstGeom>
          <a:noFill/>
          <a:ln>
            <a:noFill/>
          </a:ln>
        </p:spPr>
        <p:txBody>
          <a:bodyPr spcFirstLastPara="1" wrap="square" lIns="91425" tIns="45700" rIns="91425" bIns="45700" anchor="t" anchorCtr="0"/>
          <a:lstStyle>
            <a:lvl1pPr marL="457200" marR="0" lvl="0" indent="-228600" algn="l" rtl="0">
              <a:spcBef>
                <a:spcPts val="280"/>
              </a:spcBef>
              <a:spcAft>
                <a:spcPts val="0"/>
              </a:spcAft>
              <a:buClr>
                <a:schemeClr val="dk1"/>
              </a:buClr>
              <a:buSzPts val="1400"/>
              <a:buFont typeface="Arial"/>
              <a:buNone/>
              <a:defRPr sz="1400" b="0" i="0" u="none" strike="noStrike" cap="none">
                <a:solidFill>
                  <a:schemeClr val="dk1"/>
                </a:solidFill>
                <a:latin typeface="Source Sans Pro"/>
                <a:ea typeface="Source Sans Pro"/>
                <a:cs typeface="Source Sans Pro"/>
                <a:sym typeface="Source Sans Pro"/>
              </a:defRPr>
            </a:lvl1pPr>
            <a:lvl2pPr marL="914400" marR="0" lvl="1" indent="-228600" algn="l" rtl="0">
              <a:spcBef>
                <a:spcPts val="240"/>
              </a:spcBef>
              <a:spcAft>
                <a:spcPts val="0"/>
              </a:spcAft>
              <a:buClr>
                <a:schemeClr val="dk1"/>
              </a:buClr>
              <a:buSzPts val="1200"/>
              <a:buFont typeface="Arial"/>
              <a:buNone/>
              <a:defRPr sz="1200" b="0" i="0" u="none" strike="noStrike" cap="none">
                <a:solidFill>
                  <a:schemeClr val="dk1"/>
                </a:solidFill>
                <a:latin typeface="Source Sans Pro"/>
                <a:ea typeface="Source Sans Pro"/>
                <a:cs typeface="Source Sans Pro"/>
                <a:sym typeface="Source Sans Pro"/>
              </a:defRPr>
            </a:lvl2pPr>
            <a:lvl3pPr marL="1371600" marR="0" lvl="2" indent="-228600" algn="l" rtl="0">
              <a:spcBef>
                <a:spcPts val="200"/>
              </a:spcBef>
              <a:spcAft>
                <a:spcPts val="0"/>
              </a:spcAft>
              <a:buClr>
                <a:schemeClr val="dk1"/>
              </a:buClr>
              <a:buSzPts val="1000"/>
              <a:buFont typeface="Arial"/>
              <a:buNone/>
              <a:defRPr sz="1000" b="0" i="0" u="none" strike="noStrike" cap="none">
                <a:solidFill>
                  <a:schemeClr val="dk1"/>
                </a:solidFill>
                <a:latin typeface="Source Sans Pro"/>
                <a:ea typeface="Source Sans Pro"/>
                <a:cs typeface="Source Sans Pro"/>
                <a:sym typeface="Source Sans Pro"/>
              </a:defRPr>
            </a:lvl3pPr>
            <a:lvl4pPr marL="1828800" marR="0" lvl="3" indent="-228600" algn="l" rtl="0">
              <a:spcBef>
                <a:spcPts val="180"/>
              </a:spcBef>
              <a:spcAft>
                <a:spcPts val="0"/>
              </a:spcAft>
              <a:buClr>
                <a:schemeClr val="dk1"/>
              </a:buClr>
              <a:buSzPts val="900"/>
              <a:buFont typeface="Arial"/>
              <a:buNone/>
              <a:defRPr sz="900" b="0" i="0" u="none" strike="noStrike" cap="none">
                <a:solidFill>
                  <a:schemeClr val="dk1"/>
                </a:solidFill>
                <a:latin typeface="Source Sans Pro"/>
                <a:ea typeface="Source Sans Pro"/>
                <a:cs typeface="Source Sans Pro"/>
                <a:sym typeface="Source Sans Pro"/>
              </a:defRPr>
            </a:lvl4pPr>
            <a:lvl5pPr marL="2286000" marR="0" lvl="4" indent="-228600" algn="l" rtl="0">
              <a:spcBef>
                <a:spcPts val="180"/>
              </a:spcBef>
              <a:spcAft>
                <a:spcPts val="0"/>
              </a:spcAft>
              <a:buClr>
                <a:schemeClr val="dk1"/>
              </a:buClr>
              <a:buSzPts val="900"/>
              <a:buFont typeface="Arial"/>
              <a:buNone/>
              <a:defRPr sz="900" b="0" i="0" u="none" strike="noStrike" cap="none">
                <a:solidFill>
                  <a:schemeClr val="dk1"/>
                </a:solidFill>
                <a:latin typeface="Source Sans Pro"/>
                <a:ea typeface="Source Sans Pro"/>
                <a:cs typeface="Source Sans Pro"/>
                <a:sym typeface="Source Sans Pro"/>
              </a:defRPr>
            </a:lvl5pPr>
            <a:lvl6pPr marL="2743200" marR="0" lvl="5" indent="-228600" algn="l" rtl="0">
              <a:spcBef>
                <a:spcPts val="180"/>
              </a:spcBef>
              <a:spcAft>
                <a:spcPts val="0"/>
              </a:spcAft>
              <a:buClr>
                <a:schemeClr val="dk1"/>
              </a:buClr>
              <a:buSzPts val="900"/>
              <a:buFont typeface="Arial"/>
              <a:buNone/>
              <a:defRPr sz="900" b="0" i="0" u="none" strike="noStrike" cap="none">
                <a:solidFill>
                  <a:schemeClr val="dk1"/>
                </a:solidFill>
                <a:latin typeface="Source Sans Pro"/>
                <a:ea typeface="Source Sans Pro"/>
                <a:cs typeface="Source Sans Pro"/>
                <a:sym typeface="Source Sans Pro"/>
              </a:defRPr>
            </a:lvl6pPr>
            <a:lvl7pPr marL="3200400" marR="0" lvl="6" indent="-228600" algn="l" rtl="0">
              <a:spcBef>
                <a:spcPts val="180"/>
              </a:spcBef>
              <a:spcAft>
                <a:spcPts val="0"/>
              </a:spcAft>
              <a:buClr>
                <a:schemeClr val="dk1"/>
              </a:buClr>
              <a:buSzPts val="900"/>
              <a:buFont typeface="Arial"/>
              <a:buNone/>
              <a:defRPr sz="900" b="0" i="0" u="none" strike="noStrike" cap="none">
                <a:solidFill>
                  <a:schemeClr val="dk1"/>
                </a:solidFill>
                <a:latin typeface="Source Sans Pro"/>
                <a:ea typeface="Source Sans Pro"/>
                <a:cs typeface="Source Sans Pro"/>
                <a:sym typeface="Source Sans Pro"/>
              </a:defRPr>
            </a:lvl7pPr>
            <a:lvl8pPr marL="3657600" marR="0" lvl="7" indent="-228600" algn="l" rtl="0">
              <a:spcBef>
                <a:spcPts val="180"/>
              </a:spcBef>
              <a:spcAft>
                <a:spcPts val="0"/>
              </a:spcAft>
              <a:buClr>
                <a:schemeClr val="dk1"/>
              </a:buClr>
              <a:buSzPts val="900"/>
              <a:buFont typeface="Arial"/>
              <a:buNone/>
              <a:defRPr sz="900" b="0" i="0" u="none" strike="noStrike" cap="none">
                <a:solidFill>
                  <a:schemeClr val="dk1"/>
                </a:solidFill>
                <a:latin typeface="Source Sans Pro"/>
                <a:ea typeface="Source Sans Pro"/>
                <a:cs typeface="Source Sans Pro"/>
                <a:sym typeface="Source Sans Pro"/>
              </a:defRPr>
            </a:lvl8pPr>
            <a:lvl9pPr marL="4114800" marR="0" lvl="8" indent="-228600" algn="l" rtl="0">
              <a:spcBef>
                <a:spcPts val="180"/>
              </a:spcBef>
              <a:spcAft>
                <a:spcPts val="0"/>
              </a:spcAft>
              <a:buClr>
                <a:schemeClr val="dk1"/>
              </a:buClr>
              <a:buSzPts val="900"/>
              <a:buFont typeface="Arial"/>
              <a:buNone/>
              <a:defRPr sz="900" b="0" i="0" u="none" strike="noStrike" cap="none">
                <a:solidFill>
                  <a:schemeClr val="dk1"/>
                </a:solidFill>
                <a:latin typeface="Source Sans Pro"/>
                <a:ea typeface="Source Sans Pro"/>
                <a:cs typeface="Source Sans Pro"/>
                <a:sym typeface="Source Sans Pro"/>
              </a:defRPr>
            </a:lvl9pPr>
          </a:lstStyle>
          <a:p>
            <a:endParaRPr/>
          </a:p>
        </p:txBody>
      </p:sp>
      <p:sp>
        <p:nvSpPr>
          <p:cNvPr id="62" name="Google Shape;62;p9"/>
          <p:cNvSpPr txBox="1">
            <a:spLocks noGrp="1"/>
          </p:cNvSpPr>
          <p:nvPr>
            <p:ph type="dt" idx="10"/>
          </p:nvPr>
        </p:nvSpPr>
        <p:spPr>
          <a:xfrm>
            <a:off x="457200" y="4767264"/>
            <a:ext cx="2133600" cy="273844"/>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a:solidFill>
                  <a:srgbClr val="888D97"/>
                </a:solidFill>
                <a:latin typeface="Source Sans Pro"/>
                <a:ea typeface="Source Sans Pro"/>
                <a:cs typeface="Source Sans Pro"/>
                <a:sym typeface="Source Sans Pro"/>
              </a:defRPr>
            </a:lvl1pPr>
            <a:lvl2pPr marR="0" lvl="1" algn="l" rtl="0">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2pPr>
            <a:lvl3pPr marR="0" lvl="2" algn="l" rtl="0">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3pPr>
            <a:lvl4pPr marR="0" lvl="3" algn="l" rtl="0">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4pPr>
            <a:lvl5pPr marR="0" lvl="4" algn="l" rtl="0">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5pPr>
            <a:lvl6pPr marR="0" lvl="5" algn="l" rtl="0">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6pPr>
            <a:lvl7pPr marR="0" lvl="6" algn="l" rtl="0">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7pPr>
            <a:lvl8pPr marR="0" lvl="7" algn="l" rtl="0">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8pPr>
            <a:lvl9pPr marR="0" lvl="8" algn="l" rtl="0">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9pPr>
          </a:lstStyle>
          <a:p>
            <a:endParaRPr/>
          </a:p>
        </p:txBody>
      </p:sp>
      <p:sp>
        <p:nvSpPr>
          <p:cNvPr id="63" name="Google Shape;63;p9"/>
          <p:cNvSpPr txBox="1">
            <a:spLocks noGrp="1"/>
          </p:cNvSpPr>
          <p:nvPr>
            <p:ph type="ftr" idx="11"/>
          </p:nvPr>
        </p:nvSpPr>
        <p:spPr>
          <a:xfrm>
            <a:off x="3124200" y="4767264"/>
            <a:ext cx="2895600" cy="273844"/>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a:solidFill>
                  <a:srgbClr val="888D97"/>
                </a:solidFill>
                <a:latin typeface="Source Sans Pro"/>
                <a:ea typeface="Source Sans Pro"/>
                <a:cs typeface="Source Sans Pro"/>
                <a:sym typeface="Source Sans Pro"/>
              </a:defRPr>
            </a:lvl1pPr>
            <a:lvl2pPr marR="0" lvl="1" algn="l" rtl="0">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2pPr>
            <a:lvl3pPr marR="0" lvl="2" algn="l" rtl="0">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3pPr>
            <a:lvl4pPr marR="0" lvl="3" algn="l" rtl="0">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4pPr>
            <a:lvl5pPr marR="0" lvl="4" algn="l" rtl="0">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5pPr>
            <a:lvl6pPr marR="0" lvl="5" algn="l" rtl="0">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6pPr>
            <a:lvl7pPr marR="0" lvl="6" algn="l" rtl="0">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7pPr>
            <a:lvl8pPr marR="0" lvl="7" algn="l" rtl="0">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8pPr>
            <a:lvl9pPr marR="0" lvl="8" algn="l" rtl="0">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9pPr>
          </a:lstStyle>
          <a:p>
            <a:endParaRPr/>
          </a:p>
        </p:txBody>
      </p:sp>
      <p:sp>
        <p:nvSpPr>
          <p:cNvPr id="64" name="Google Shape;64;p9"/>
          <p:cNvSpPr txBox="1">
            <a:spLocks noGrp="1"/>
          </p:cNvSpPr>
          <p:nvPr>
            <p:ph type="sldNum" idx="12"/>
          </p:nvPr>
        </p:nvSpPr>
        <p:spPr>
          <a:xfrm>
            <a:off x="6553200" y="4767264"/>
            <a:ext cx="2133600" cy="273844"/>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D97"/>
                </a:solidFill>
                <a:latin typeface="Source Sans Pro"/>
                <a:ea typeface="Source Sans Pro"/>
                <a:cs typeface="Source Sans Pro"/>
                <a:sym typeface="Source Sans Pro"/>
              </a:defRPr>
            </a:lvl1pPr>
            <a:lvl2pPr marL="0" marR="0" lvl="1" indent="0" algn="r" rtl="0">
              <a:spcBef>
                <a:spcPts val="0"/>
              </a:spcBef>
              <a:buNone/>
              <a:defRPr sz="1200">
                <a:solidFill>
                  <a:srgbClr val="888D97"/>
                </a:solidFill>
                <a:latin typeface="Source Sans Pro"/>
                <a:ea typeface="Source Sans Pro"/>
                <a:cs typeface="Source Sans Pro"/>
                <a:sym typeface="Source Sans Pro"/>
              </a:defRPr>
            </a:lvl2pPr>
            <a:lvl3pPr marL="0" marR="0" lvl="2" indent="0" algn="r" rtl="0">
              <a:spcBef>
                <a:spcPts val="0"/>
              </a:spcBef>
              <a:buNone/>
              <a:defRPr sz="1200">
                <a:solidFill>
                  <a:srgbClr val="888D97"/>
                </a:solidFill>
                <a:latin typeface="Source Sans Pro"/>
                <a:ea typeface="Source Sans Pro"/>
                <a:cs typeface="Source Sans Pro"/>
                <a:sym typeface="Source Sans Pro"/>
              </a:defRPr>
            </a:lvl3pPr>
            <a:lvl4pPr marL="0" marR="0" lvl="3" indent="0" algn="r" rtl="0">
              <a:spcBef>
                <a:spcPts val="0"/>
              </a:spcBef>
              <a:buNone/>
              <a:defRPr sz="1200">
                <a:solidFill>
                  <a:srgbClr val="888D97"/>
                </a:solidFill>
                <a:latin typeface="Source Sans Pro"/>
                <a:ea typeface="Source Sans Pro"/>
                <a:cs typeface="Source Sans Pro"/>
                <a:sym typeface="Source Sans Pro"/>
              </a:defRPr>
            </a:lvl4pPr>
            <a:lvl5pPr marL="0" marR="0" lvl="4" indent="0" algn="r" rtl="0">
              <a:spcBef>
                <a:spcPts val="0"/>
              </a:spcBef>
              <a:buNone/>
              <a:defRPr sz="1200">
                <a:solidFill>
                  <a:srgbClr val="888D97"/>
                </a:solidFill>
                <a:latin typeface="Source Sans Pro"/>
                <a:ea typeface="Source Sans Pro"/>
                <a:cs typeface="Source Sans Pro"/>
                <a:sym typeface="Source Sans Pro"/>
              </a:defRPr>
            </a:lvl5pPr>
            <a:lvl6pPr marL="0" marR="0" lvl="5" indent="0" algn="r" rtl="0">
              <a:spcBef>
                <a:spcPts val="0"/>
              </a:spcBef>
              <a:buNone/>
              <a:defRPr sz="1200">
                <a:solidFill>
                  <a:srgbClr val="888D97"/>
                </a:solidFill>
                <a:latin typeface="Source Sans Pro"/>
                <a:ea typeface="Source Sans Pro"/>
                <a:cs typeface="Source Sans Pro"/>
                <a:sym typeface="Source Sans Pro"/>
              </a:defRPr>
            </a:lvl6pPr>
            <a:lvl7pPr marL="0" marR="0" lvl="6" indent="0" algn="r" rtl="0">
              <a:spcBef>
                <a:spcPts val="0"/>
              </a:spcBef>
              <a:buNone/>
              <a:defRPr sz="1200">
                <a:solidFill>
                  <a:srgbClr val="888D97"/>
                </a:solidFill>
                <a:latin typeface="Source Sans Pro"/>
                <a:ea typeface="Source Sans Pro"/>
                <a:cs typeface="Source Sans Pro"/>
                <a:sym typeface="Source Sans Pro"/>
              </a:defRPr>
            </a:lvl7pPr>
            <a:lvl8pPr marL="0" marR="0" lvl="7" indent="0" algn="r" rtl="0">
              <a:spcBef>
                <a:spcPts val="0"/>
              </a:spcBef>
              <a:buNone/>
              <a:defRPr sz="1200">
                <a:solidFill>
                  <a:srgbClr val="888D97"/>
                </a:solidFill>
                <a:latin typeface="Source Sans Pro"/>
                <a:ea typeface="Source Sans Pro"/>
                <a:cs typeface="Source Sans Pro"/>
                <a:sym typeface="Source Sans Pro"/>
              </a:defRPr>
            </a:lvl8pPr>
            <a:lvl9pPr marL="0" marR="0" lvl="8" indent="0" algn="r" rtl="0">
              <a:spcBef>
                <a:spcPts val="0"/>
              </a:spcBef>
              <a:buNone/>
              <a:defRPr sz="1200">
                <a:solidFill>
                  <a:srgbClr val="888D97"/>
                </a:solidFill>
                <a:latin typeface="Source Sans Pro"/>
                <a:ea typeface="Source Sans Pro"/>
                <a:cs typeface="Source Sans Pro"/>
                <a:sym typeface="Source Sans Pro"/>
              </a:defRPr>
            </a:lvl9pPr>
          </a:lstStyle>
          <a:p>
            <a:pPr marL="0" lvl="0" indent="0">
              <a:spcBef>
                <a:spcPts val="0"/>
              </a:spcBef>
              <a:spcAft>
                <a:spcPts val="0"/>
              </a:spcAft>
              <a:buNone/>
            </a:pPr>
            <a:fld id="{00000000-1234-1234-1234-123412341234}" type="slidenum">
              <a:rPr lang="en-US"/>
              <a:t>‹#›</a:t>
            </a:fld>
            <a:endParaRPr>
              <a:solidFill>
                <a:srgbClr val="DCCF74"/>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10"/>
          <p:cNvSpPr txBox="1">
            <a:spLocks noGrp="1"/>
          </p:cNvSpPr>
          <p:nvPr>
            <p:ph type="title"/>
          </p:nvPr>
        </p:nvSpPr>
        <p:spPr>
          <a:xfrm>
            <a:off x="1792288" y="3600451"/>
            <a:ext cx="5486400" cy="425054"/>
          </a:xfrm>
          <a:prstGeom prst="rect">
            <a:avLst/>
          </a:prstGeom>
          <a:noFill/>
          <a:ln>
            <a:noFill/>
          </a:ln>
        </p:spPr>
        <p:txBody>
          <a:bodyPr spcFirstLastPara="1" wrap="square" lIns="91425" tIns="45700" rIns="91425" bIns="45700" anchor="b" anchorCtr="0"/>
          <a:lstStyle>
            <a:lvl1pPr marR="0" lvl="0" algn="l" rtl="0">
              <a:spcBef>
                <a:spcPts val="0"/>
              </a:spcBef>
              <a:spcAft>
                <a:spcPts val="0"/>
              </a:spcAft>
              <a:buClr>
                <a:schemeClr val="dk1"/>
              </a:buClr>
              <a:buSzPts val="2000"/>
              <a:buFont typeface="Source Sans Pro"/>
              <a:buNone/>
              <a:defRPr sz="2000" b="1" i="0" u="none" strike="noStrike" cap="none">
                <a:solidFill>
                  <a:schemeClr val="dk1"/>
                </a:solidFill>
                <a:latin typeface="Source Sans Pro"/>
                <a:ea typeface="Source Sans Pro"/>
                <a:cs typeface="Source Sans Pro"/>
                <a:sym typeface="Source Sans Pro"/>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67" name="Google Shape;67;p10"/>
          <p:cNvSpPr>
            <a:spLocks noGrp="1"/>
          </p:cNvSpPr>
          <p:nvPr>
            <p:ph type="pic" idx="2"/>
          </p:nvPr>
        </p:nvSpPr>
        <p:spPr>
          <a:xfrm>
            <a:off x="1792288" y="459581"/>
            <a:ext cx="5486400" cy="3086100"/>
          </a:xfrm>
          <a:prstGeom prst="rect">
            <a:avLst/>
          </a:prstGeom>
          <a:noFill/>
          <a:ln>
            <a:noFill/>
          </a:ln>
        </p:spPr>
        <p:txBody>
          <a:bodyPr spcFirstLastPara="1" wrap="square" lIns="91425" tIns="45700" rIns="91425" bIns="45700" anchor="t" anchorCtr="0"/>
          <a:lstStyle>
            <a:lvl1pPr marR="0" lvl="0" algn="l" rtl="0">
              <a:spcBef>
                <a:spcPts val="640"/>
              </a:spcBef>
              <a:spcAft>
                <a:spcPts val="0"/>
              </a:spcAft>
              <a:buClr>
                <a:schemeClr val="dk1"/>
              </a:buClr>
              <a:buSzPts val="3200"/>
              <a:buFont typeface="Arial"/>
              <a:buNone/>
              <a:defRPr sz="3200" b="0" i="0" u="none" strike="noStrike" cap="none">
                <a:solidFill>
                  <a:schemeClr val="dk1"/>
                </a:solidFill>
                <a:latin typeface="Source Sans Pro"/>
                <a:ea typeface="Source Sans Pro"/>
                <a:cs typeface="Source Sans Pro"/>
                <a:sym typeface="Source Sans Pro"/>
              </a:defRPr>
            </a:lvl1pPr>
            <a:lvl2pPr marR="0" lvl="1" algn="l" rtl="0">
              <a:spcBef>
                <a:spcPts val="560"/>
              </a:spcBef>
              <a:spcAft>
                <a:spcPts val="0"/>
              </a:spcAft>
              <a:buClr>
                <a:schemeClr val="dk1"/>
              </a:buClr>
              <a:buSzPts val="2800"/>
              <a:buFont typeface="Arial"/>
              <a:buNone/>
              <a:defRPr sz="2800" b="0" i="0" u="none" strike="noStrike" cap="none">
                <a:solidFill>
                  <a:schemeClr val="dk1"/>
                </a:solidFill>
                <a:latin typeface="Source Sans Pro"/>
                <a:ea typeface="Source Sans Pro"/>
                <a:cs typeface="Source Sans Pro"/>
                <a:sym typeface="Source Sans Pro"/>
              </a:defRPr>
            </a:lvl2pPr>
            <a:lvl3pPr marR="0" lvl="2" algn="l" rtl="0">
              <a:spcBef>
                <a:spcPts val="480"/>
              </a:spcBef>
              <a:spcAft>
                <a:spcPts val="0"/>
              </a:spcAft>
              <a:buClr>
                <a:schemeClr val="dk1"/>
              </a:buClr>
              <a:buSzPts val="2400"/>
              <a:buFont typeface="Arial"/>
              <a:buNone/>
              <a:defRPr sz="2400" b="0" i="0" u="none" strike="noStrike" cap="none">
                <a:solidFill>
                  <a:schemeClr val="dk1"/>
                </a:solidFill>
                <a:latin typeface="Source Sans Pro"/>
                <a:ea typeface="Source Sans Pro"/>
                <a:cs typeface="Source Sans Pro"/>
                <a:sym typeface="Source Sans Pro"/>
              </a:defRPr>
            </a:lvl3pPr>
            <a:lvl4pPr marR="0" lvl="3" algn="l" rtl="0">
              <a:spcBef>
                <a:spcPts val="400"/>
              </a:spcBef>
              <a:spcAft>
                <a:spcPts val="0"/>
              </a:spcAft>
              <a:buClr>
                <a:schemeClr val="dk1"/>
              </a:buClr>
              <a:buSzPts val="2000"/>
              <a:buFont typeface="Arial"/>
              <a:buNone/>
              <a:defRPr sz="2000" b="0" i="0" u="none" strike="noStrike" cap="none">
                <a:solidFill>
                  <a:schemeClr val="dk1"/>
                </a:solidFill>
                <a:latin typeface="Source Sans Pro"/>
                <a:ea typeface="Source Sans Pro"/>
                <a:cs typeface="Source Sans Pro"/>
                <a:sym typeface="Source Sans Pro"/>
              </a:defRPr>
            </a:lvl4pPr>
            <a:lvl5pPr marR="0" lvl="4" algn="l" rtl="0">
              <a:spcBef>
                <a:spcPts val="400"/>
              </a:spcBef>
              <a:spcAft>
                <a:spcPts val="0"/>
              </a:spcAft>
              <a:buClr>
                <a:schemeClr val="dk1"/>
              </a:buClr>
              <a:buSzPts val="2000"/>
              <a:buFont typeface="Arial"/>
              <a:buNone/>
              <a:defRPr sz="2000" b="0" i="0" u="none" strike="noStrike" cap="none">
                <a:solidFill>
                  <a:schemeClr val="dk1"/>
                </a:solidFill>
                <a:latin typeface="Source Sans Pro"/>
                <a:ea typeface="Source Sans Pro"/>
                <a:cs typeface="Source Sans Pro"/>
                <a:sym typeface="Source Sans Pro"/>
              </a:defRPr>
            </a:lvl5pPr>
            <a:lvl6pPr marR="0" lvl="5" algn="l" rtl="0">
              <a:spcBef>
                <a:spcPts val="400"/>
              </a:spcBef>
              <a:spcAft>
                <a:spcPts val="0"/>
              </a:spcAft>
              <a:buClr>
                <a:schemeClr val="dk1"/>
              </a:buClr>
              <a:buSzPts val="2000"/>
              <a:buFont typeface="Arial"/>
              <a:buNone/>
              <a:defRPr sz="2000" b="0" i="0" u="none" strike="noStrike" cap="none">
                <a:solidFill>
                  <a:schemeClr val="dk1"/>
                </a:solidFill>
                <a:latin typeface="Source Sans Pro"/>
                <a:ea typeface="Source Sans Pro"/>
                <a:cs typeface="Source Sans Pro"/>
                <a:sym typeface="Source Sans Pro"/>
              </a:defRPr>
            </a:lvl6pPr>
            <a:lvl7pPr marR="0" lvl="6" algn="l" rtl="0">
              <a:spcBef>
                <a:spcPts val="400"/>
              </a:spcBef>
              <a:spcAft>
                <a:spcPts val="0"/>
              </a:spcAft>
              <a:buClr>
                <a:schemeClr val="dk1"/>
              </a:buClr>
              <a:buSzPts val="2000"/>
              <a:buFont typeface="Arial"/>
              <a:buNone/>
              <a:defRPr sz="2000" b="0" i="0" u="none" strike="noStrike" cap="none">
                <a:solidFill>
                  <a:schemeClr val="dk1"/>
                </a:solidFill>
                <a:latin typeface="Source Sans Pro"/>
                <a:ea typeface="Source Sans Pro"/>
                <a:cs typeface="Source Sans Pro"/>
                <a:sym typeface="Source Sans Pro"/>
              </a:defRPr>
            </a:lvl7pPr>
            <a:lvl8pPr marR="0" lvl="7" algn="l" rtl="0">
              <a:spcBef>
                <a:spcPts val="400"/>
              </a:spcBef>
              <a:spcAft>
                <a:spcPts val="0"/>
              </a:spcAft>
              <a:buClr>
                <a:schemeClr val="dk1"/>
              </a:buClr>
              <a:buSzPts val="2000"/>
              <a:buFont typeface="Arial"/>
              <a:buNone/>
              <a:defRPr sz="2000" b="0" i="0" u="none" strike="noStrike" cap="none">
                <a:solidFill>
                  <a:schemeClr val="dk1"/>
                </a:solidFill>
                <a:latin typeface="Source Sans Pro"/>
                <a:ea typeface="Source Sans Pro"/>
                <a:cs typeface="Source Sans Pro"/>
                <a:sym typeface="Source Sans Pro"/>
              </a:defRPr>
            </a:lvl8pPr>
            <a:lvl9pPr marR="0" lvl="8" algn="l" rtl="0">
              <a:spcBef>
                <a:spcPts val="400"/>
              </a:spcBef>
              <a:spcAft>
                <a:spcPts val="0"/>
              </a:spcAft>
              <a:buClr>
                <a:schemeClr val="dk1"/>
              </a:buClr>
              <a:buSzPts val="2000"/>
              <a:buFont typeface="Arial"/>
              <a:buNone/>
              <a:defRPr sz="2000" b="0" i="0" u="none" strike="noStrike" cap="none">
                <a:solidFill>
                  <a:schemeClr val="dk1"/>
                </a:solidFill>
                <a:latin typeface="Source Sans Pro"/>
                <a:ea typeface="Source Sans Pro"/>
                <a:cs typeface="Source Sans Pro"/>
                <a:sym typeface="Source Sans Pro"/>
              </a:defRPr>
            </a:lvl9pPr>
          </a:lstStyle>
          <a:p>
            <a:endParaRPr/>
          </a:p>
        </p:txBody>
      </p:sp>
      <p:sp>
        <p:nvSpPr>
          <p:cNvPr id="68" name="Google Shape;68;p10"/>
          <p:cNvSpPr txBox="1">
            <a:spLocks noGrp="1"/>
          </p:cNvSpPr>
          <p:nvPr>
            <p:ph type="body" idx="1"/>
          </p:nvPr>
        </p:nvSpPr>
        <p:spPr>
          <a:xfrm>
            <a:off x="1792288" y="4025505"/>
            <a:ext cx="5486400" cy="603647"/>
          </a:xfrm>
          <a:prstGeom prst="rect">
            <a:avLst/>
          </a:prstGeom>
          <a:noFill/>
          <a:ln>
            <a:noFill/>
          </a:ln>
        </p:spPr>
        <p:txBody>
          <a:bodyPr spcFirstLastPara="1" wrap="square" lIns="91425" tIns="45700" rIns="91425" bIns="45700" anchor="t" anchorCtr="0"/>
          <a:lstStyle>
            <a:lvl1pPr marL="457200" marR="0" lvl="0" indent="-228600" algn="l" rtl="0">
              <a:spcBef>
                <a:spcPts val="280"/>
              </a:spcBef>
              <a:spcAft>
                <a:spcPts val="0"/>
              </a:spcAft>
              <a:buClr>
                <a:schemeClr val="dk1"/>
              </a:buClr>
              <a:buSzPts val="1400"/>
              <a:buFont typeface="Arial"/>
              <a:buNone/>
              <a:defRPr sz="1400" b="0" i="0" u="none" strike="noStrike" cap="none">
                <a:solidFill>
                  <a:schemeClr val="dk1"/>
                </a:solidFill>
                <a:latin typeface="Source Sans Pro"/>
                <a:ea typeface="Source Sans Pro"/>
                <a:cs typeface="Source Sans Pro"/>
                <a:sym typeface="Source Sans Pro"/>
              </a:defRPr>
            </a:lvl1pPr>
            <a:lvl2pPr marL="914400" marR="0" lvl="1" indent="-228600" algn="l" rtl="0">
              <a:spcBef>
                <a:spcPts val="240"/>
              </a:spcBef>
              <a:spcAft>
                <a:spcPts val="0"/>
              </a:spcAft>
              <a:buClr>
                <a:schemeClr val="dk1"/>
              </a:buClr>
              <a:buSzPts val="1200"/>
              <a:buFont typeface="Arial"/>
              <a:buNone/>
              <a:defRPr sz="1200" b="0" i="0" u="none" strike="noStrike" cap="none">
                <a:solidFill>
                  <a:schemeClr val="dk1"/>
                </a:solidFill>
                <a:latin typeface="Source Sans Pro"/>
                <a:ea typeface="Source Sans Pro"/>
                <a:cs typeface="Source Sans Pro"/>
                <a:sym typeface="Source Sans Pro"/>
              </a:defRPr>
            </a:lvl2pPr>
            <a:lvl3pPr marL="1371600" marR="0" lvl="2" indent="-228600" algn="l" rtl="0">
              <a:spcBef>
                <a:spcPts val="200"/>
              </a:spcBef>
              <a:spcAft>
                <a:spcPts val="0"/>
              </a:spcAft>
              <a:buClr>
                <a:schemeClr val="dk1"/>
              </a:buClr>
              <a:buSzPts val="1000"/>
              <a:buFont typeface="Arial"/>
              <a:buNone/>
              <a:defRPr sz="1000" b="0" i="0" u="none" strike="noStrike" cap="none">
                <a:solidFill>
                  <a:schemeClr val="dk1"/>
                </a:solidFill>
                <a:latin typeface="Source Sans Pro"/>
                <a:ea typeface="Source Sans Pro"/>
                <a:cs typeface="Source Sans Pro"/>
                <a:sym typeface="Source Sans Pro"/>
              </a:defRPr>
            </a:lvl3pPr>
            <a:lvl4pPr marL="1828800" marR="0" lvl="3" indent="-228600" algn="l" rtl="0">
              <a:spcBef>
                <a:spcPts val="180"/>
              </a:spcBef>
              <a:spcAft>
                <a:spcPts val="0"/>
              </a:spcAft>
              <a:buClr>
                <a:schemeClr val="dk1"/>
              </a:buClr>
              <a:buSzPts val="900"/>
              <a:buFont typeface="Arial"/>
              <a:buNone/>
              <a:defRPr sz="900" b="0" i="0" u="none" strike="noStrike" cap="none">
                <a:solidFill>
                  <a:schemeClr val="dk1"/>
                </a:solidFill>
                <a:latin typeface="Source Sans Pro"/>
                <a:ea typeface="Source Sans Pro"/>
                <a:cs typeface="Source Sans Pro"/>
                <a:sym typeface="Source Sans Pro"/>
              </a:defRPr>
            </a:lvl4pPr>
            <a:lvl5pPr marL="2286000" marR="0" lvl="4" indent="-228600" algn="l" rtl="0">
              <a:spcBef>
                <a:spcPts val="180"/>
              </a:spcBef>
              <a:spcAft>
                <a:spcPts val="0"/>
              </a:spcAft>
              <a:buClr>
                <a:schemeClr val="dk1"/>
              </a:buClr>
              <a:buSzPts val="900"/>
              <a:buFont typeface="Arial"/>
              <a:buNone/>
              <a:defRPr sz="900" b="0" i="0" u="none" strike="noStrike" cap="none">
                <a:solidFill>
                  <a:schemeClr val="dk1"/>
                </a:solidFill>
                <a:latin typeface="Source Sans Pro"/>
                <a:ea typeface="Source Sans Pro"/>
                <a:cs typeface="Source Sans Pro"/>
                <a:sym typeface="Source Sans Pro"/>
              </a:defRPr>
            </a:lvl5pPr>
            <a:lvl6pPr marL="2743200" marR="0" lvl="5" indent="-228600" algn="l" rtl="0">
              <a:spcBef>
                <a:spcPts val="180"/>
              </a:spcBef>
              <a:spcAft>
                <a:spcPts val="0"/>
              </a:spcAft>
              <a:buClr>
                <a:schemeClr val="dk1"/>
              </a:buClr>
              <a:buSzPts val="900"/>
              <a:buFont typeface="Arial"/>
              <a:buNone/>
              <a:defRPr sz="900" b="0" i="0" u="none" strike="noStrike" cap="none">
                <a:solidFill>
                  <a:schemeClr val="dk1"/>
                </a:solidFill>
                <a:latin typeface="Source Sans Pro"/>
                <a:ea typeface="Source Sans Pro"/>
                <a:cs typeface="Source Sans Pro"/>
                <a:sym typeface="Source Sans Pro"/>
              </a:defRPr>
            </a:lvl6pPr>
            <a:lvl7pPr marL="3200400" marR="0" lvl="6" indent="-228600" algn="l" rtl="0">
              <a:spcBef>
                <a:spcPts val="180"/>
              </a:spcBef>
              <a:spcAft>
                <a:spcPts val="0"/>
              </a:spcAft>
              <a:buClr>
                <a:schemeClr val="dk1"/>
              </a:buClr>
              <a:buSzPts val="900"/>
              <a:buFont typeface="Arial"/>
              <a:buNone/>
              <a:defRPr sz="900" b="0" i="0" u="none" strike="noStrike" cap="none">
                <a:solidFill>
                  <a:schemeClr val="dk1"/>
                </a:solidFill>
                <a:latin typeface="Source Sans Pro"/>
                <a:ea typeface="Source Sans Pro"/>
                <a:cs typeface="Source Sans Pro"/>
                <a:sym typeface="Source Sans Pro"/>
              </a:defRPr>
            </a:lvl7pPr>
            <a:lvl8pPr marL="3657600" marR="0" lvl="7" indent="-228600" algn="l" rtl="0">
              <a:spcBef>
                <a:spcPts val="180"/>
              </a:spcBef>
              <a:spcAft>
                <a:spcPts val="0"/>
              </a:spcAft>
              <a:buClr>
                <a:schemeClr val="dk1"/>
              </a:buClr>
              <a:buSzPts val="900"/>
              <a:buFont typeface="Arial"/>
              <a:buNone/>
              <a:defRPr sz="900" b="0" i="0" u="none" strike="noStrike" cap="none">
                <a:solidFill>
                  <a:schemeClr val="dk1"/>
                </a:solidFill>
                <a:latin typeface="Source Sans Pro"/>
                <a:ea typeface="Source Sans Pro"/>
                <a:cs typeface="Source Sans Pro"/>
                <a:sym typeface="Source Sans Pro"/>
              </a:defRPr>
            </a:lvl8pPr>
            <a:lvl9pPr marL="4114800" marR="0" lvl="8" indent="-228600" algn="l" rtl="0">
              <a:spcBef>
                <a:spcPts val="180"/>
              </a:spcBef>
              <a:spcAft>
                <a:spcPts val="0"/>
              </a:spcAft>
              <a:buClr>
                <a:schemeClr val="dk1"/>
              </a:buClr>
              <a:buSzPts val="900"/>
              <a:buFont typeface="Arial"/>
              <a:buNone/>
              <a:defRPr sz="900" b="0" i="0" u="none" strike="noStrike" cap="none">
                <a:solidFill>
                  <a:schemeClr val="dk1"/>
                </a:solidFill>
                <a:latin typeface="Source Sans Pro"/>
                <a:ea typeface="Source Sans Pro"/>
                <a:cs typeface="Source Sans Pro"/>
                <a:sym typeface="Source Sans Pro"/>
              </a:defRPr>
            </a:lvl9pPr>
          </a:lstStyle>
          <a:p>
            <a:endParaRPr/>
          </a:p>
        </p:txBody>
      </p:sp>
      <p:sp>
        <p:nvSpPr>
          <p:cNvPr id="69" name="Google Shape;69;p10"/>
          <p:cNvSpPr txBox="1">
            <a:spLocks noGrp="1"/>
          </p:cNvSpPr>
          <p:nvPr>
            <p:ph type="dt" idx="10"/>
          </p:nvPr>
        </p:nvSpPr>
        <p:spPr>
          <a:xfrm>
            <a:off x="457200" y="4767264"/>
            <a:ext cx="2133600" cy="273844"/>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a:solidFill>
                  <a:srgbClr val="888D97"/>
                </a:solidFill>
                <a:latin typeface="Source Sans Pro"/>
                <a:ea typeface="Source Sans Pro"/>
                <a:cs typeface="Source Sans Pro"/>
                <a:sym typeface="Source Sans Pro"/>
              </a:defRPr>
            </a:lvl1pPr>
            <a:lvl2pPr marR="0" lvl="1" algn="l" rtl="0">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2pPr>
            <a:lvl3pPr marR="0" lvl="2" algn="l" rtl="0">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3pPr>
            <a:lvl4pPr marR="0" lvl="3" algn="l" rtl="0">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4pPr>
            <a:lvl5pPr marR="0" lvl="4" algn="l" rtl="0">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5pPr>
            <a:lvl6pPr marR="0" lvl="5" algn="l" rtl="0">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6pPr>
            <a:lvl7pPr marR="0" lvl="6" algn="l" rtl="0">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7pPr>
            <a:lvl8pPr marR="0" lvl="7" algn="l" rtl="0">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8pPr>
            <a:lvl9pPr marR="0" lvl="8" algn="l" rtl="0">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9pPr>
          </a:lstStyle>
          <a:p>
            <a:endParaRPr/>
          </a:p>
        </p:txBody>
      </p:sp>
      <p:sp>
        <p:nvSpPr>
          <p:cNvPr id="70" name="Google Shape;70;p10"/>
          <p:cNvSpPr txBox="1">
            <a:spLocks noGrp="1"/>
          </p:cNvSpPr>
          <p:nvPr>
            <p:ph type="ftr" idx="11"/>
          </p:nvPr>
        </p:nvSpPr>
        <p:spPr>
          <a:xfrm>
            <a:off x="3124200" y="4767264"/>
            <a:ext cx="2895600" cy="273844"/>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a:solidFill>
                  <a:srgbClr val="888D97"/>
                </a:solidFill>
                <a:latin typeface="Source Sans Pro"/>
                <a:ea typeface="Source Sans Pro"/>
                <a:cs typeface="Source Sans Pro"/>
                <a:sym typeface="Source Sans Pro"/>
              </a:defRPr>
            </a:lvl1pPr>
            <a:lvl2pPr marR="0" lvl="1" algn="l" rtl="0">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2pPr>
            <a:lvl3pPr marR="0" lvl="2" algn="l" rtl="0">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3pPr>
            <a:lvl4pPr marR="0" lvl="3" algn="l" rtl="0">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4pPr>
            <a:lvl5pPr marR="0" lvl="4" algn="l" rtl="0">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5pPr>
            <a:lvl6pPr marR="0" lvl="5" algn="l" rtl="0">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6pPr>
            <a:lvl7pPr marR="0" lvl="6" algn="l" rtl="0">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7pPr>
            <a:lvl8pPr marR="0" lvl="7" algn="l" rtl="0">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8pPr>
            <a:lvl9pPr marR="0" lvl="8" algn="l" rtl="0">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9pPr>
          </a:lstStyle>
          <a:p>
            <a:endParaRPr/>
          </a:p>
        </p:txBody>
      </p:sp>
      <p:sp>
        <p:nvSpPr>
          <p:cNvPr id="71" name="Google Shape;71;p10"/>
          <p:cNvSpPr txBox="1">
            <a:spLocks noGrp="1"/>
          </p:cNvSpPr>
          <p:nvPr>
            <p:ph type="sldNum" idx="12"/>
          </p:nvPr>
        </p:nvSpPr>
        <p:spPr>
          <a:xfrm>
            <a:off x="6553200" y="4767264"/>
            <a:ext cx="2133600" cy="273844"/>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D97"/>
                </a:solidFill>
                <a:latin typeface="Source Sans Pro"/>
                <a:ea typeface="Source Sans Pro"/>
                <a:cs typeface="Source Sans Pro"/>
                <a:sym typeface="Source Sans Pro"/>
              </a:defRPr>
            </a:lvl1pPr>
            <a:lvl2pPr marL="0" marR="0" lvl="1" indent="0" algn="r" rtl="0">
              <a:spcBef>
                <a:spcPts val="0"/>
              </a:spcBef>
              <a:buNone/>
              <a:defRPr sz="1200">
                <a:solidFill>
                  <a:srgbClr val="888D97"/>
                </a:solidFill>
                <a:latin typeface="Source Sans Pro"/>
                <a:ea typeface="Source Sans Pro"/>
                <a:cs typeface="Source Sans Pro"/>
                <a:sym typeface="Source Sans Pro"/>
              </a:defRPr>
            </a:lvl2pPr>
            <a:lvl3pPr marL="0" marR="0" lvl="2" indent="0" algn="r" rtl="0">
              <a:spcBef>
                <a:spcPts val="0"/>
              </a:spcBef>
              <a:buNone/>
              <a:defRPr sz="1200">
                <a:solidFill>
                  <a:srgbClr val="888D97"/>
                </a:solidFill>
                <a:latin typeface="Source Sans Pro"/>
                <a:ea typeface="Source Sans Pro"/>
                <a:cs typeface="Source Sans Pro"/>
                <a:sym typeface="Source Sans Pro"/>
              </a:defRPr>
            </a:lvl3pPr>
            <a:lvl4pPr marL="0" marR="0" lvl="3" indent="0" algn="r" rtl="0">
              <a:spcBef>
                <a:spcPts val="0"/>
              </a:spcBef>
              <a:buNone/>
              <a:defRPr sz="1200">
                <a:solidFill>
                  <a:srgbClr val="888D97"/>
                </a:solidFill>
                <a:latin typeface="Source Sans Pro"/>
                <a:ea typeface="Source Sans Pro"/>
                <a:cs typeface="Source Sans Pro"/>
                <a:sym typeface="Source Sans Pro"/>
              </a:defRPr>
            </a:lvl4pPr>
            <a:lvl5pPr marL="0" marR="0" lvl="4" indent="0" algn="r" rtl="0">
              <a:spcBef>
                <a:spcPts val="0"/>
              </a:spcBef>
              <a:buNone/>
              <a:defRPr sz="1200">
                <a:solidFill>
                  <a:srgbClr val="888D97"/>
                </a:solidFill>
                <a:latin typeface="Source Sans Pro"/>
                <a:ea typeface="Source Sans Pro"/>
                <a:cs typeface="Source Sans Pro"/>
                <a:sym typeface="Source Sans Pro"/>
              </a:defRPr>
            </a:lvl5pPr>
            <a:lvl6pPr marL="0" marR="0" lvl="5" indent="0" algn="r" rtl="0">
              <a:spcBef>
                <a:spcPts val="0"/>
              </a:spcBef>
              <a:buNone/>
              <a:defRPr sz="1200">
                <a:solidFill>
                  <a:srgbClr val="888D97"/>
                </a:solidFill>
                <a:latin typeface="Source Sans Pro"/>
                <a:ea typeface="Source Sans Pro"/>
                <a:cs typeface="Source Sans Pro"/>
                <a:sym typeface="Source Sans Pro"/>
              </a:defRPr>
            </a:lvl6pPr>
            <a:lvl7pPr marL="0" marR="0" lvl="6" indent="0" algn="r" rtl="0">
              <a:spcBef>
                <a:spcPts val="0"/>
              </a:spcBef>
              <a:buNone/>
              <a:defRPr sz="1200">
                <a:solidFill>
                  <a:srgbClr val="888D97"/>
                </a:solidFill>
                <a:latin typeface="Source Sans Pro"/>
                <a:ea typeface="Source Sans Pro"/>
                <a:cs typeface="Source Sans Pro"/>
                <a:sym typeface="Source Sans Pro"/>
              </a:defRPr>
            </a:lvl7pPr>
            <a:lvl8pPr marL="0" marR="0" lvl="7" indent="0" algn="r" rtl="0">
              <a:spcBef>
                <a:spcPts val="0"/>
              </a:spcBef>
              <a:buNone/>
              <a:defRPr sz="1200">
                <a:solidFill>
                  <a:srgbClr val="888D97"/>
                </a:solidFill>
                <a:latin typeface="Source Sans Pro"/>
                <a:ea typeface="Source Sans Pro"/>
                <a:cs typeface="Source Sans Pro"/>
                <a:sym typeface="Source Sans Pro"/>
              </a:defRPr>
            </a:lvl8pPr>
            <a:lvl9pPr marL="0" marR="0" lvl="8" indent="0" algn="r" rtl="0">
              <a:spcBef>
                <a:spcPts val="0"/>
              </a:spcBef>
              <a:buNone/>
              <a:defRPr sz="1200">
                <a:solidFill>
                  <a:srgbClr val="888D97"/>
                </a:solidFill>
                <a:latin typeface="Source Sans Pro"/>
                <a:ea typeface="Source Sans Pro"/>
                <a:cs typeface="Source Sans Pro"/>
                <a:sym typeface="Source Sans Pro"/>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457200" y="205979"/>
            <a:ext cx="8229600" cy="857250"/>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Clr>
                <a:schemeClr val="dk1"/>
              </a:buClr>
              <a:buSzPts val="4400"/>
              <a:buFont typeface="Source Sans Pro"/>
              <a:buNone/>
              <a:defRPr sz="4400" b="0" i="0" u="none" strike="noStrike" cap="none">
                <a:solidFill>
                  <a:schemeClr val="dk1"/>
                </a:solidFill>
                <a:latin typeface="Source Sans Pro"/>
                <a:ea typeface="Source Sans Pro"/>
                <a:cs typeface="Source Sans Pro"/>
                <a:sym typeface="Source Sans Pro"/>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457200" y="1200151"/>
            <a:ext cx="8229600" cy="3394472"/>
          </a:xfrm>
          <a:prstGeom prst="rect">
            <a:avLst/>
          </a:prstGeom>
          <a:noFill/>
          <a:ln>
            <a:noFill/>
          </a:ln>
        </p:spPr>
        <p:txBody>
          <a:bodyPr spcFirstLastPara="1" wrap="square" lIns="91425" tIns="45700" rIns="91425" bIns="45700" anchor="t" anchorCtr="0"/>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Source Sans Pro"/>
                <a:ea typeface="Source Sans Pro"/>
                <a:cs typeface="Source Sans Pro"/>
                <a:sym typeface="Source Sans Pro"/>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Source Sans Pro"/>
                <a:ea typeface="Source Sans Pro"/>
                <a:cs typeface="Source Sans Pro"/>
                <a:sym typeface="Source Sans Pro"/>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Source Sans Pro"/>
                <a:ea typeface="Source Sans Pro"/>
                <a:cs typeface="Source Sans Pro"/>
                <a:sym typeface="Source Sans Pro"/>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Source Sans Pro"/>
                <a:ea typeface="Source Sans Pro"/>
                <a:cs typeface="Source Sans Pro"/>
                <a:sym typeface="Source Sans Pro"/>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Source Sans Pro"/>
                <a:ea typeface="Source Sans Pro"/>
                <a:cs typeface="Source Sans Pro"/>
                <a:sym typeface="Source Sans Pro"/>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Source Sans Pro"/>
                <a:ea typeface="Source Sans Pro"/>
                <a:cs typeface="Source Sans Pro"/>
                <a:sym typeface="Source Sans Pro"/>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Source Sans Pro"/>
                <a:ea typeface="Source Sans Pro"/>
                <a:cs typeface="Source Sans Pro"/>
                <a:sym typeface="Source Sans Pro"/>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Source Sans Pro"/>
                <a:ea typeface="Source Sans Pro"/>
                <a:cs typeface="Source Sans Pro"/>
                <a:sym typeface="Source Sans Pro"/>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Source Sans Pro"/>
                <a:ea typeface="Source Sans Pro"/>
                <a:cs typeface="Source Sans Pro"/>
                <a:sym typeface="Source Sans Pro"/>
              </a:defRPr>
            </a:lvl9pPr>
          </a:lstStyle>
          <a:p>
            <a:endParaRPr/>
          </a:p>
        </p:txBody>
      </p:sp>
      <p:sp>
        <p:nvSpPr>
          <p:cNvPr id="12" name="Google Shape;12;p1"/>
          <p:cNvSpPr txBox="1">
            <a:spLocks noGrp="1"/>
          </p:cNvSpPr>
          <p:nvPr>
            <p:ph type="dt" idx="10"/>
          </p:nvPr>
        </p:nvSpPr>
        <p:spPr>
          <a:xfrm>
            <a:off x="457200" y="4767264"/>
            <a:ext cx="2133600" cy="273844"/>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888D97"/>
                </a:solidFill>
                <a:latin typeface="Source Sans Pro"/>
                <a:ea typeface="Source Sans Pro"/>
                <a:cs typeface="Source Sans Pro"/>
                <a:sym typeface="Source Sans Pro"/>
              </a:defRPr>
            </a:lvl1pPr>
            <a:lvl2pPr marR="0" lvl="1" algn="l" rtl="0">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2pPr>
            <a:lvl3pPr marR="0" lvl="2" algn="l" rtl="0">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3pPr>
            <a:lvl4pPr marR="0" lvl="3" algn="l" rtl="0">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4pPr>
            <a:lvl5pPr marR="0" lvl="4" algn="l" rtl="0">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5pPr>
            <a:lvl6pPr marR="0" lvl="5" algn="l" rtl="0">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6pPr>
            <a:lvl7pPr marR="0" lvl="6" algn="l" rtl="0">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7pPr>
            <a:lvl8pPr marR="0" lvl="7" algn="l" rtl="0">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8pPr>
            <a:lvl9pPr marR="0" lvl="8" algn="l" rtl="0">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9pPr>
          </a:lstStyle>
          <a:p>
            <a:endParaRPr/>
          </a:p>
        </p:txBody>
      </p:sp>
      <p:sp>
        <p:nvSpPr>
          <p:cNvPr id="13" name="Google Shape;13;p1"/>
          <p:cNvSpPr txBox="1">
            <a:spLocks noGrp="1"/>
          </p:cNvSpPr>
          <p:nvPr>
            <p:ph type="ftr" idx="11"/>
          </p:nvPr>
        </p:nvSpPr>
        <p:spPr>
          <a:xfrm>
            <a:off x="3124200" y="4767264"/>
            <a:ext cx="2895600" cy="273844"/>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b="0" i="0" u="none" strike="noStrike" cap="none">
                <a:solidFill>
                  <a:srgbClr val="888D97"/>
                </a:solidFill>
                <a:latin typeface="Source Sans Pro"/>
                <a:ea typeface="Source Sans Pro"/>
                <a:cs typeface="Source Sans Pro"/>
                <a:sym typeface="Source Sans Pro"/>
              </a:defRPr>
            </a:lvl1pPr>
            <a:lvl2pPr marR="0" lvl="1" algn="l" rtl="0">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2pPr>
            <a:lvl3pPr marR="0" lvl="2" algn="l" rtl="0">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3pPr>
            <a:lvl4pPr marR="0" lvl="3" algn="l" rtl="0">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4pPr>
            <a:lvl5pPr marR="0" lvl="4" algn="l" rtl="0">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5pPr>
            <a:lvl6pPr marR="0" lvl="5" algn="l" rtl="0">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6pPr>
            <a:lvl7pPr marR="0" lvl="6" algn="l" rtl="0">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7pPr>
            <a:lvl8pPr marR="0" lvl="7" algn="l" rtl="0">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8pPr>
            <a:lvl9pPr marR="0" lvl="8" algn="l" rtl="0">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9pPr>
          </a:lstStyle>
          <a:p>
            <a:endParaRPr/>
          </a:p>
        </p:txBody>
      </p:sp>
      <p:sp>
        <p:nvSpPr>
          <p:cNvPr id="14" name="Google Shape;14;p1"/>
          <p:cNvSpPr txBox="1">
            <a:spLocks noGrp="1"/>
          </p:cNvSpPr>
          <p:nvPr>
            <p:ph type="sldNum" idx="12"/>
          </p:nvPr>
        </p:nvSpPr>
        <p:spPr>
          <a:xfrm>
            <a:off x="6553200" y="4767264"/>
            <a:ext cx="2133600" cy="273844"/>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D97"/>
                </a:solidFill>
                <a:latin typeface="Source Sans Pro"/>
                <a:ea typeface="Source Sans Pro"/>
                <a:cs typeface="Source Sans Pro"/>
                <a:sym typeface="Source Sans Pro"/>
              </a:defRPr>
            </a:lvl1pPr>
            <a:lvl2pPr marL="0" marR="0" lvl="1" indent="0" algn="r" rtl="0">
              <a:spcBef>
                <a:spcPts val="0"/>
              </a:spcBef>
              <a:buNone/>
              <a:defRPr sz="1200" b="0" i="0" u="none" strike="noStrike" cap="none">
                <a:solidFill>
                  <a:srgbClr val="888D97"/>
                </a:solidFill>
                <a:latin typeface="Source Sans Pro"/>
                <a:ea typeface="Source Sans Pro"/>
                <a:cs typeface="Source Sans Pro"/>
                <a:sym typeface="Source Sans Pro"/>
              </a:defRPr>
            </a:lvl2pPr>
            <a:lvl3pPr marL="0" marR="0" lvl="2" indent="0" algn="r" rtl="0">
              <a:spcBef>
                <a:spcPts val="0"/>
              </a:spcBef>
              <a:buNone/>
              <a:defRPr sz="1200" b="0" i="0" u="none" strike="noStrike" cap="none">
                <a:solidFill>
                  <a:srgbClr val="888D97"/>
                </a:solidFill>
                <a:latin typeface="Source Sans Pro"/>
                <a:ea typeface="Source Sans Pro"/>
                <a:cs typeface="Source Sans Pro"/>
                <a:sym typeface="Source Sans Pro"/>
              </a:defRPr>
            </a:lvl3pPr>
            <a:lvl4pPr marL="0" marR="0" lvl="3" indent="0" algn="r" rtl="0">
              <a:spcBef>
                <a:spcPts val="0"/>
              </a:spcBef>
              <a:buNone/>
              <a:defRPr sz="1200" b="0" i="0" u="none" strike="noStrike" cap="none">
                <a:solidFill>
                  <a:srgbClr val="888D97"/>
                </a:solidFill>
                <a:latin typeface="Source Sans Pro"/>
                <a:ea typeface="Source Sans Pro"/>
                <a:cs typeface="Source Sans Pro"/>
                <a:sym typeface="Source Sans Pro"/>
              </a:defRPr>
            </a:lvl4pPr>
            <a:lvl5pPr marL="0" marR="0" lvl="4" indent="0" algn="r" rtl="0">
              <a:spcBef>
                <a:spcPts val="0"/>
              </a:spcBef>
              <a:buNone/>
              <a:defRPr sz="1200" b="0" i="0" u="none" strike="noStrike" cap="none">
                <a:solidFill>
                  <a:srgbClr val="888D97"/>
                </a:solidFill>
                <a:latin typeface="Source Sans Pro"/>
                <a:ea typeface="Source Sans Pro"/>
                <a:cs typeface="Source Sans Pro"/>
                <a:sym typeface="Source Sans Pro"/>
              </a:defRPr>
            </a:lvl5pPr>
            <a:lvl6pPr marL="0" marR="0" lvl="5" indent="0" algn="r" rtl="0">
              <a:spcBef>
                <a:spcPts val="0"/>
              </a:spcBef>
              <a:buNone/>
              <a:defRPr sz="1200" b="0" i="0" u="none" strike="noStrike" cap="none">
                <a:solidFill>
                  <a:srgbClr val="888D97"/>
                </a:solidFill>
                <a:latin typeface="Source Sans Pro"/>
                <a:ea typeface="Source Sans Pro"/>
                <a:cs typeface="Source Sans Pro"/>
                <a:sym typeface="Source Sans Pro"/>
              </a:defRPr>
            </a:lvl6pPr>
            <a:lvl7pPr marL="0" marR="0" lvl="6" indent="0" algn="r" rtl="0">
              <a:spcBef>
                <a:spcPts val="0"/>
              </a:spcBef>
              <a:buNone/>
              <a:defRPr sz="1200" b="0" i="0" u="none" strike="noStrike" cap="none">
                <a:solidFill>
                  <a:srgbClr val="888D97"/>
                </a:solidFill>
                <a:latin typeface="Source Sans Pro"/>
                <a:ea typeface="Source Sans Pro"/>
                <a:cs typeface="Source Sans Pro"/>
                <a:sym typeface="Source Sans Pro"/>
              </a:defRPr>
            </a:lvl7pPr>
            <a:lvl8pPr marL="0" marR="0" lvl="7" indent="0" algn="r" rtl="0">
              <a:spcBef>
                <a:spcPts val="0"/>
              </a:spcBef>
              <a:buNone/>
              <a:defRPr sz="1200" b="0" i="0" u="none" strike="noStrike" cap="none">
                <a:solidFill>
                  <a:srgbClr val="888D97"/>
                </a:solidFill>
                <a:latin typeface="Source Sans Pro"/>
                <a:ea typeface="Source Sans Pro"/>
                <a:cs typeface="Source Sans Pro"/>
                <a:sym typeface="Source Sans Pro"/>
              </a:defRPr>
            </a:lvl8pPr>
            <a:lvl9pPr marL="0" marR="0" lvl="8" indent="0" algn="r" rtl="0">
              <a:spcBef>
                <a:spcPts val="0"/>
              </a:spcBef>
              <a:buNone/>
              <a:defRPr sz="1200" b="0" i="0" u="none" strike="noStrike" cap="none">
                <a:solidFill>
                  <a:srgbClr val="888D97"/>
                </a:solidFill>
                <a:latin typeface="Source Sans Pro"/>
                <a:ea typeface="Source Sans Pro"/>
                <a:cs typeface="Source Sans Pro"/>
                <a:sym typeface="Source Sans Pro"/>
              </a:defRPr>
            </a:lvl9pPr>
          </a:lstStyle>
          <a:p>
            <a:pPr marL="0" lvl="0" indent="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s://simssa.ca/blog/assets/files/PatternFinder.pdf" TargetMode="External"/><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3"/>
          <p:cNvSpPr txBox="1">
            <a:spLocks noGrp="1"/>
          </p:cNvSpPr>
          <p:nvPr>
            <p:ph type="ctrTitle"/>
          </p:nvPr>
        </p:nvSpPr>
        <p:spPr>
          <a:xfrm>
            <a:off x="720435" y="647433"/>
            <a:ext cx="7772400" cy="2189291"/>
          </a:xfrm>
          <a:prstGeom prst="rect">
            <a:avLst/>
          </a:prstGeom>
          <a:solidFill>
            <a:schemeClr val="lt1"/>
          </a:solidFill>
          <a:ln w="2540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4200"/>
              <a:buFont typeface="Source Sans Pro"/>
              <a:buNone/>
            </a:pPr>
            <a:r>
              <a:rPr lang="en-US" sz="4200" b="0" i="0" u="none" strike="noStrike" cap="none">
                <a:solidFill>
                  <a:schemeClr val="dk1"/>
                </a:solidFill>
                <a:latin typeface="Source Sans Pro"/>
                <a:ea typeface="Source Sans Pro"/>
                <a:cs typeface="Source Sans Pro"/>
                <a:sym typeface="Source Sans Pro"/>
              </a:rPr>
              <a:t>The SIMSSA Project: </a:t>
            </a:r>
            <a:br>
              <a:rPr lang="en-US" sz="4200" b="0" i="0" u="none" strike="noStrike" cap="none">
                <a:solidFill>
                  <a:schemeClr val="dk1"/>
                </a:solidFill>
                <a:latin typeface="Source Sans Pro"/>
                <a:ea typeface="Source Sans Pro"/>
                <a:cs typeface="Source Sans Pro"/>
                <a:sym typeface="Source Sans Pro"/>
              </a:rPr>
            </a:br>
            <a:r>
              <a:rPr lang="en-US" sz="4200" b="0" i="0" u="none" strike="noStrike" cap="none">
                <a:solidFill>
                  <a:schemeClr val="dk1"/>
                </a:solidFill>
                <a:latin typeface="Source Sans Pro"/>
                <a:ea typeface="Source Sans Pro"/>
                <a:cs typeface="Source Sans Pro"/>
                <a:sym typeface="Source Sans Pro"/>
              </a:rPr>
              <a:t>Search as access </a:t>
            </a:r>
            <a:br>
              <a:rPr lang="en-US" sz="4200" b="0" i="0" u="none" strike="noStrike" cap="none">
                <a:solidFill>
                  <a:schemeClr val="dk1"/>
                </a:solidFill>
                <a:latin typeface="Source Sans Pro"/>
                <a:ea typeface="Source Sans Pro"/>
                <a:cs typeface="Source Sans Pro"/>
                <a:sym typeface="Source Sans Pro"/>
              </a:rPr>
            </a:br>
            <a:r>
              <a:rPr lang="en-US" sz="4200" b="0" i="0" u="none" strike="noStrike" cap="none">
                <a:solidFill>
                  <a:schemeClr val="dk1"/>
                </a:solidFill>
                <a:latin typeface="Source Sans Pro"/>
                <a:ea typeface="Source Sans Pro"/>
                <a:cs typeface="Source Sans Pro"/>
                <a:sym typeface="Source Sans Pro"/>
              </a:rPr>
              <a:t>to digital music libraries	</a:t>
            </a:r>
            <a:endParaRPr sz="4200" b="0" i="0" u="none" strike="noStrike" cap="none">
              <a:solidFill>
                <a:schemeClr val="dk1"/>
              </a:solidFill>
              <a:latin typeface="Source Sans Pro"/>
              <a:ea typeface="Source Sans Pro"/>
              <a:cs typeface="Source Sans Pro"/>
              <a:sym typeface="Source Sans Pro"/>
            </a:endParaRPr>
          </a:p>
        </p:txBody>
      </p:sp>
      <p:sp>
        <p:nvSpPr>
          <p:cNvPr id="89" name="Google Shape;89;p13"/>
          <p:cNvSpPr txBox="1">
            <a:spLocks noGrp="1"/>
          </p:cNvSpPr>
          <p:nvPr>
            <p:ph type="subTitle" idx="1"/>
          </p:nvPr>
        </p:nvSpPr>
        <p:spPr>
          <a:xfrm>
            <a:off x="1373909" y="3042237"/>
            <a:ext cx="6400800" cy="754259"/>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rgbClr val="7F7F7F"/>
              </a:buClr>
              <a:buSzPts val="1600"/>
              <a:buFont typeface="Arial"/>
              <a:buNone/>
            </a:pPr>
            <a:r>
              <a:rPr lang="en-US" sz="1600" b="0" i="0" u="none" strike="noStrike" cap="none" dirty="0">
                <a:solidFill>
                  <a:srgbClr val="7F7F7F"/>
                </a:solidFill>
                <a:latin typeface="Source Sans Pro"/>
                <a:ea typeface="Source Sans Pro"/>
                <a:cs typeface="Source Sans Pro"/>
                <a:sym typeface="Source Sans Pro"/>
              </a:rPr>
              <a:t>Emily Hopkins</a:t>
            </a:r>
            <a:endParaRPr dirty="0"/>
          </a:p>
          <a:p>
            <a:pPr marL="0" marR="0" lvl="0" indent="0" algn="ctr" rtl="0">
              <a:spcBef>
                <a:spcPts val="320"/>
              </a:spcBef>
              <a:spcAft>
                <a:spcPts val="0"/>
              </a:spcAft>
              <a:buClr>
                <a:srgbClr val="7F7F7F"/>
              </a:buClr>
              <a:buSzPts val="1600"/>
              <a:buFont typeface="Arial"/>
              <a:buNone/>
            </a:pPr>
            <a:r>
              <a:rPr lang="en-US" sz="1600" b="0" i="0" u="none" strike="noStrike" cap="none" dirty="0">
                <a:solidFill>
                  <a:srgbClr val="7F7F7F"/>
                </a:solidFill>
                <a:latin typeface="Source Sans Pro"/>
                <a:ea typeface="Source Sans Pro"/>
                <a:cs typeface="Source Sans Pro"/>
                <a:sym typeface="Source Sans Pro"/>
              </a:rPr>
              <a:t>SIMSSA Project Manager, McGill University</a:t>
            </a:r>
            <a:endParaRPr dirty="0"/>
          </a:p>
          <a:p>
            <a:pPr marL="0" marR="0" lvl="0" indent="0" algn="ctr" rtl="0">
              <a:spcBef>
                <a:spcPts val="320"/>
              </a:spcBef>
              <a:spcAft>
                <a:spcPts val="0"/>
              </a:spcAft>
              <a:buClr>
                <a:srgbClr val="888D97"/>
              </a:buClr>
              <a:buSzPts val="1600"/>
              <a:buFont typeface="Arial"/>
              <a:buNone/>
            </a:pPr>
            <a:endParaRPr sz="1600" b="0" i="0" u="none" strike="noStrike" cap="none" dirty="0">
              <a:solidFill>
                <a:srgbClr val="7F7F7F"/>
              </a:solidFill>
              <a:latin typeface="Source Sans Pro"/>
              <a:ea typeface="Source Sans Pro"/>
              <a:cs typeface="Source Sans Pro"/>
              <a:sym typeface="Source Sans Pro"/>
            </a:endParaRPr>
          </a:p>
          <a:p>
            <a:pPr marL="0" marR="0" lvl="0" indent="0" algn="ctr" rtl="0">
              <a:spcBef>
                <a:spcPts val="320"/>
              </a:spcBef>
              <a:spcAft>
                <a:spcPts val="0"/>
              </a:spcAft>
              <a:buClr>
                <a:srgbClr val="888D97"/>
              </a:buClr>
              <a:buSzPts val="1600"/>
              <a:buFont typeface="Arial"/>
              <a:buNone/>
            </a:pPr>
            <a:r>
              <a:rPr lang="en-CA" sz="1600" b="0" i="0" u="none" strike="noStrike" cap="none" dirty="0">
                <a:solidFill>
                  <a:srgbClr val="7F7F7F"/>
                </a:solidFill>
                <a:latin typeface="Source Sans Pro"/>
                <a:ea typeface="Source Sans Pro"/>
                <a:cs typeface="Source Sans Pro"/>
                <a:sym typeface="Source Sans Pro"/>
              </a:rPr>
              <a:t>SIMSSA Summer Training, 1 May 2019</a:t>
            </a:r>
            <a:endParaRPr sz="1600" b="0" i="0" u="none" strike="noStrike" cap="none" dirty="0">
              <a:solidFill>
                <a:srgbClr val="7F7F7F"/>
              </a:solidFill>
              <a:latin typeface="Source Sans Pro"/>
              <a:ea typeface="Source Sans Pro"/>
              <a:cs typeface="Source Sans Pro"/>
              <a:sym typeface="Source Sans Pro"/>
            </a:endParaRPr>
          </a:p>
        </p:txBody>
      </p:sp>
      <p:sp>
        <p:nvSpPr>
          <p:cNvPr id="90" name="Google Shape;90;p13"/>
          <p:cNvSpPr txBox="1">
            <a:spLocks noGrp="1"/>
          </p:cNvSpPr>
          <p:nvPr>
            <p:ph type="sldNum" idx="12"/>
          </p:nvPr>
        </p:nvSpPr>
        <p:spPr>
          <a:xfrm>
            <a:off x="6553200" y="4767264"/>
            <a:ext cx="2133600" cy="273844"/>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1200" b="0" i="0" u="none" strike="noStrike" cap="none">
                <a:solidFill>
                  <a:srgbClr val="888D97"/>
                </a:solidFill>
                <a:latin typeface="Source Sans Pro"/>
                <a:ea typeface="Source Sans Pro"/>
                <a:cs typeface="Source Sans Pro"/>
                <a:sym typeface="Source Sans Pro"/>
              </a:rPr>
              <a:t>1</a:t>
            </a:fld>
            <a:endParaRPr sz="1200" b="0" i="0" u="none" strike="noStrike" cap="none">
              <a:solidFill>
                <a:srgbClr val="888D97"/>
              </a:solidFill>
              <a:latin typeface="Source Sans Pro"/>
              <a:ea typeface="Source Sans Pro"/>
              <a:cs typeface="Source Sans Pro"/>
              <a:sym typeface="Source Sans Pro"/>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22"/>
          <p:cNvSpPr txBox="1">
            <a:spLocks noGrp="1"/>
          </p:cNvSpPr>
          <p:nvPr>
            <p:ph type="title"/>
          </p:nvPr>
        </p:nvSpPr>
        <p:spPr>
          <a:xfrm>
            <a:off x="457200" y="205979"/>
            <a:ext cx="8229600" cy="85725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4400"/>
              <a:buFont typeface="Source Sans Pro"/>
              <a:buNone/>
            </a:pPr>
            <a:r>
              <a:rPr lang="en-US" sz="4400" b="0" i="0" u="none" strike="noStrike" cap="none">
                <a:solidFill>
                  <a:schemeClr val="dk1"/>
                </a:solidFill>
                <a:latin typeface="Source Sans Pro"/>
                <a:ea typeface="Source Sans Pro"/>
                <a:cs typeface="Source Sans Pro"/>
                <a:sym typeface="Source Sans Pro"/>
              </a:rPr>
              <a:t>Optical Music Recognition</a:t>
            </a:r>
            <a:endParaRPr sz="4400" b="0" i="0" u="none" strike="noStrike" cap="none">
              <a:solidFill>
                <a:schemeClr val="dk1"/>
              </a:solidFill>
              <a:latin typeface="Source Sans Pro"/>
              <a:ea typeface="Source Sans Pro"/>
              <a:cs typeface="Source Sans Pro"/>
              <a:sym typeface="Source Sans Pro"/>
            </a:endParaRPr>
          </a:p>
        </p:txBody>
      </p:sp>
      <p:sp>
        <p:nvSpPr>
          <p:cNvPr id="152" name="Google Shape;152;p22"/>
          <p:cNvSpPr txBox="1">
            <a:spLocks noGrp="1"/>
          </p:cNvSpPr>
          <p:nvPr>
            <p:ph type="body" idx="1"/>
          </p:nvPr>
        </p:nvSpPr>
        <p:spPr>
          <a:xfrm>
            <a:off x="457200" y="1200153"/>
            <a:ext cx="8229600" cy="1648691"/>
          </a:xfrm>
          <a:prstGeom prst="rect">
            <a:avLst/>
          </a:prstGeom>
          <a:noFill/>
          <a:ln>
            <a:noFill/>
          </a:ln>
        </p:spPr>
        <p:txBody>
          <a:bodyPr spcFirstLastPara="1" wrap="square" lIns="91425" tIns="45700" rIns="91425" bIns="45700" anchor="t" anchorCtr="0">
            <a:noAutofit/>
          </a:bodyPr>
          <a:lstStyle/>
          <a:p>
            <a:pPr marL="342900" marR="0" lvl="0" indent="-342900" algn="l" rtl="0">
              <a:spcBef>
                <a:spcPts val="0"/>
              </a:spcBef>
              <a:spcAft>
                <a:spcPts val="0"/>
              </a:spcAft>
              <a:buClr>
                <a:schemeClr val="dk1"/>
              </a:buClr>
              <a:buSzPts val="3200"/>
              <a:buFont typeface="Arial"/>
              <a:buChar char="•"/>
            </a:pPr>
            <a:r>
              <a:rPr lang="en-US" sz="3200" b="0" i="0" u="none" strike="noStrike" cap="none">
                <a:solidFill>
                  <a:schemeClr val="dk1"/>
                </a:solidFill>
                <a:latin typeface="Source Sans Pro"/>
                <a:ea typeface="Source Sans Pro"/>
                <a:cs typeface="Source Sans Pro"/>
                <a:sym typeface="Source Sans Pro"/>
              </a:rPr>
              <a:t>Makes images of sheet music machine-readable</a:t>
            </a:r>
            <a:endParaRPr/>
          </a:p>
          <a:p>
            <a:pPr marL="342900" marR="0" lvl="0" indent="-342900" algn="l" rtl="0">
              <a:spcBef>
                <a:spcPts val="640"/>
              </a:spcBef>
              <a:spcAft>
                <a:spcPts val="0"/>
              </a:spcAft>
              <a:buClr>
                <a:schemeClr val="dk1"/>
              </a:buClr>
              <a:buSzPts val="3200"/>
              <a:buFont typeface="Arial"/>
              <a:buChar char="•"/>
            </a:pPr>
            <a:r>
              <a:rPr lang="en-US" sz="3200" b="0" i="0" u="none" strike="noStrike" cap="none">
                <a:solidFill>
                  <a:schemeClr val="dk1"/>
                </a:solidFill>
                <a:latin typeface="Source Sans Pro"/>
                <a:ea typeface="Source Sans Pro"/>
                <a:cs typeface="Source Sans Pro"/>
                <a:sym typeface="Source Sans Pro"/>
              </a:rPr>
              <a:t>MIDI, MusicXML, MEI</a:t>
            </a:r>
            <a:endParaRPr/>
          </a:p>
        </p:txBody>
      </p:sp>
      <p:sp>
        <p:nvSpPr>
          <p:cNvPr id="153" name="Google Shape;153;p22"/>
          <p:cNvSpPr txBox="1">
            <a:spLocks noGrp="1"/>
          </p:cNvSpPr>
          <p:nvPr>
            <p:ph type="sldNum" idx="12"/>
          </p:nvPr>
        </p:nvSpPr>
        <p:spPr>
          <a:xfrm>
            <a:off x="6553200" y="4767264"/>
            <a:ext cx="2133600" cy="273844"/>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1200" b="0" i="0" u="none" strike="noStrike" cap="none">
                <a:solidFill>
                  <a:srgbClr val="888D97"/>
                </a:solidFill>
                <a:latin typeface="Source Sans Pro"/>
                <a:ea typeface="Source Sans Pro"/>
                <a:cs typeface="Source Sans Pro"/>
                <a:sym typeface="Source Sans Pro"/>
              </a:rPr>
              <a:t>10</a:t>
            </a:fld>
            <a:endParaRPr sz="1200" b="0" i="0" u="none" strike="noStrike" cap="none">
              <a:solidFill>
                <a:srgbClr val="888D97"/>
              </a:solidFill>
              <a:latin typeface="Source Sans Pro"/>
              <a:ea typeface="Source Sans Pro"/>
              <a:cs typeface="Source Sans Pro"/>
              <a:sym typeface="Source Sans Pro"/>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23"/>
          <p:cNvSpPr txBox="1">
            <a:spLocks noGrp="1"/>
          </p:cNvSpPr>
          <p:nvPr>
            <p:ph type="title"/>
          </p:nvPr>
        </p:nvSpPr>
        <p:spPr>
          <a:xfrm>
            <a:off x="457200" y="205979"/>
            <a:ext cx="8229600" cy="85725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4400"/>
              <a:buFont typeface="Source Sans Pro"/>
              <a:buNone/>
            </a:pPr>
            <a:r>
              <a:rPr lang="en-US" sz="4400" b="0" i="0" u="none" strike="noStrike" cap="none">
                <a:solidFill>
                  <a:schemeClr val="dk1"/>
                </a:solidFill>
                <a:latin typeface="Source Sans Pro"/>
                <a:ea typeface="Source Sans Pro"/>
                <a:cs typeface="Source Sans Pro"/>
                <a:sym typeface="Source Sans Pro"/>
              </a:rPr>
              <a:t>Music Encoding Initiative (MEI)</a:t>
            </a:r>
            <a:endParaRPr sz="4400" b="0" i="0" u="none" strike="noStrike" cap="none">
              <a:solidFill>
                <a:schemeClr val="dk1"/>
              </a:solidFill>
              <a:latin typeface="Source Sans Pro"/>
              <a:ea typeface="Source Sans Pro"/>
              <a:cs typeface="Source Sans Pro"/>
              <a:sym typeface="Source Sans Pro"/>
            </a:endParaRPr>
          </a:p>
        </p:txBody>
      </p:sp>
      <p:sp>
        <p:nvSpPr>
          <p:cNvPr id="160" name="Google Shape;160;p23"/>
          <p:cNvSpPr txBox="1">
            <a:spLocks noGrp="1"/>
          </p:cNvSpPr>
          <p:nvPr>
            <p:ph type="body" idx="1"/>
          </p:nvPr>
        </p:nvSpPr>
        <p:spPr>
          <a:xfrm>
            <a:off x="3175000" y="1200152"/>
            <a:ext cx="5511800" cy="2921577"/>
          </a:xfrm>
          <a:prstGeom prst="rect">
            <a:avLst/>
          </a:prstGeom>
          <a:noFill/>
          <a:ln>
            <a:noFill/>
          </a:ln>
        </p:spPr>
        <p:txBody>
          <a:bodyPr spcFirstLastPara="1" wrap="square" lIns="91425" tIns="45700" rIns="91425" bIns="45700" anchor="t" anchorCtr="0">
            <a:noAutofit/>
          </a:bodyPr>
          <a:lstStyle/>
          <a:p>
            <a:pPr marL="342900" marR="0" lvl="0" indent="-276860" algn="l" rtl="0">
              <a:lnSpc>
                <a:spcPct val="80000"/>
              </a:lnSpc>
              <a:spcBef>
                <a:spcPts val="0"/>
              </a:spcBef>
              <a:spcAft>
                <a:spcPts val="0"/>
              </a:spcAft>
              <a:buClr>
                <a:schemeClr val="dk1"/>
              </a:buClr>
              <a:buSzPts val="1040"/>
              <a:buFont typeface="Arial"/>
              <a:buNone/>
            </a:pPr>
            <a:endParaRPr sz="1040" b="0" i="0" u="none" strike="noStrike" cap="none">
              <a:solidFill>
                <a:schemeClr val="dk1"/>
              </a:solidFill>
              <a:latin typeface="Source Sans Pro"/>
              <a:ea typeface="Source Sans Pro"/>
              <a:cs typeface="Source Sans Pro"/>
              <a:sym typeface="Source Sans Pro"/>
            </a:endParaRPr>
          </a:p>
          <a:p>
            <a:pPr marL="0" marR="0" lvl="0" indent="0" algn="l" rtl="0">
              <a:lnSpc>
                <a:spcPct val="80000"/>
              </a:lnSpc>
              <a:spcBef>
                <a:spcPts val="208"/>
              </a:spcBef>
              <a:spcAft>
                <a:spcPts val="0"/>
              </a:spcAft>
              <a:buClr>
                <a:schemeClr val="dk1"/>
              </a:buClr>
              <a:buSzPts val="1040"/>
              <a:buFont typeface="Arial"/>
              <a:buNone/>
            </a:pPr>
            <a:r>
              <a:rPr lang="en-US" sz="1040" b="0" i="0" u="none" strike="noStrike" cap="none">
                <a:solidFill>
                  <a:schemeClr val="dk1"/>
                </a:solidFill>
                <a:latin typeface="Source Sans Pro"/>
                <a:ea typeface="Source Sans Pro"/>
                <a:cs typeface="Source Sans Pro"/>
                <a:sym typeface="Source Sans Pro"/>
              </a:rPr>
              <a:t>&lt;music&gt;</a:t>
            </a:r>
            <a:br>
              <a:rPr lang="en-US" sz="1040" b="0" i="0" u="none" strike="noStrike" cap="none">
                <a:solidFill>
                  <a:schemeClr val="dk1"/>
                </a:solidFill>
                <a:latin typeface="Source Sans Pro"/>
                <a:ea typeface="Source Sans Pro"/>
                <a:cs typeface="Source Sans Pro"/>
                <a:sym typeface="Source Sans Pro"/>
              </a:rPr>
            </a:br>
            <a:r>
              <a:rPr lang="en-US" sz="1040" b="0" i="0" u="none" strike="noStrike" cap="none">
                <a:solidFill>
                  <a:schemeClr val="dk1"/>
                </a:solidFill>
                <a:latin typeface="Source Sans Pro"/>
                <a:ea typeface="Source Sans Pro"/>
                <a:cs typeface="Source Sans Pro"/>
                <a:sym typeface="Source Sans Pro"/>
              </a:rPr>
              <a:t>    &lt;body&gt;</a:t>
            </a:r>
            <a:br>
              <a:rPr lang="en-US" sz="1040" b="0" i="0" u="none" strike="noStrike" cap="none">
                <a:solidFill>
                  <a:schemeClr val="dk1"/>
                </a:solidFill>
                <a:latin typeface="Source Sans Pro"/>
                <a:ea typeface="Source Sans Pro"/>
                <a:cs typeface="Source Sans Pro"/>
                <a:sym typeface="Source Sans Pro"/>
              </a:rPr>
            </a:br>
            <a:r>
              <a:rPr lang="en-US" sz="1040" b="0" i="0" u="none" strike="noStrike" cap="none">
                <a:solidFill>
                  <a:schemeClr val="dk1"/>
                </a:solidFill>
                <a:latin typeface="Source Sans Pro"/>
                <a:ea typeface="Source Sans Pro"/>
                <a:cs typeface="Source Sans Pro"/>
                <a:sym typeface="Source Sans Pro"/>
              </a:rPr>
              <a:t>        &lt;mdiv&gt;</a:t>
            </a:r>
            <a:br>
              <a:rPr lang="en-US" sz="1040" b="0" i="0" u="none" strike="noStrike" cap="none">
                <a:solidFill>
                  <a:schemeClr val="dk1"/>
                </a:solidFill>
                <a:latin typeface="Source Sans Pro"/>
                <a:ea typeface="Source Sans Pro"/>
                <a:cs typeface="Source Sans Pro"/>
                <a:sym typeface="Source Sans Pro"/>
              </a:rPr>
            </a:br>
            <a:r>
              <a:rPr lang="en-US" sz="1040" b="0" i="0" u="none" strike="noStrike" cap="none">
                <a:solidFill>
                  <a:schemeClr val="dk1"/>
                </a:solidFill>
                <a:latin typeface="Source Sans Pro"/>
                <a:ea typeface="Source Sans Pro"/>
                <a:cs typeface="Source Sans Pro"/>
                <a:sym typeface="Source Sans Pro"/>
              </a:rPr>
              <a:t>            &lt;score&gt;</a:t>
            </a:r>
            <a:br>
              <a:rPr lang="en-US" sz="1040" b="0" i="0" u="none" strike="noStrike" cap="none">
                <a:solidFill>
                  <a:schemeClr val="dk1"/>
                </a:solidFill>
                <a:latin typeface="Source Sans Pro"/>
                <a:ea typeface="Source Sans Pro"/>
                <a:cs typeface="Source Sans Pro"/>
                <a:sym typeface="Source Sans Pro"/>
              </a:rPr>
            </a:br>
            <a:r>
              <a:rPr lang="en-US" sz="1040" b="0" i="0" u="none" strike="noStrike" cap="none">
                <a:solidFill>
                  <a:schemeClr val="dk1"/>
                </a:solidFill>
                <a:latin typeface="Source Sans Pro"/>
                <a:ea typeface="Source Sans Pro"/>
                <a:cs typeface="Source Sans Pro"/>
                <a:sym typeface="Source Sans Pro"/>
              </a:rPr>
              <a:t>                &lt;scoreDef meter.count="2" meter.unit="4" key.sig="3s"&gt;</a:t>
            </a:r>
            <a:br>
              <a:rPr lang="en-US" sz="1040" b="0" i="0" u="none" strike="noStrike" cap="none">
                <a:solidFill>
                  <a:schemeClr val="dk1"/>
                </a:solidFill>
                <a:latin typeface="Source Sans Pro"/>
                <a:ea typeface="Source Sans Pro"/>
                <a:cs typeface="Source Sans Pro"/>
                <a:sym typeface="Source Sans Pro"/>
              </a:rPr>
            </a:br>
            <a:r>
              <a:rPr lang="en-US" sz="1040" b="0" i="0" u="none" strike="noStrike" cap="none">
                <a:solidFill>
                  <a:schemeClr val="dk1"/>
                </a:solidFill>
                <a:latin typeface="Source Sans Pro"/>
                <a:ea typeface="Source Sans Pro"/>
                <a:cs typeface="Source Sans Pro"/>
                <a:sym typeface="Source Sans Pro"/>
              </a:rPr>
              <a:t>                    &lt;staffGrp symbol="line"&gt;</a:t>
            </a:r>
            <a:br>
              <a:rPr lang="en-US" sz="1040" b="0" i="0" u="none" strike="noStrike" cap="none">
                <a:solidFill>
                  <a:schemeClr val="dk1"/>
                </a:solidFill>
                <a:latin typeface="Source Sans Pro"/>
                <a:ea typeface="Source Sans Pro"/>
                <a:cs typeface="Source Sans Pro"/>
                <a:sym typeface="Source Sans Pro"/>
              </a:rPr>
            </a:br>
            <a:r>
              <a:rPr lang="en-US" sz="1040" b="0" i="0" u="none" strike="noStrike" cap="none">
                <a:solidFill>
                  <a:schemeClr val="dk1"/>
                </a:solidFill>
                <a:latin typeface="Source Sans Pro"/>
                <a:ea typeface="Source Sans Pro"/>
                <a:cs typeface="Source Sans Pro"/>
                <a:sym typeface="Source Sans Pro"/>
              </a:rPr>
              <a:t>                        &lt;staffDef n="1" label="Singstimme." lines="5" clef.shape="G" 			clef.line="2"/&gt;</a:t>
            </a:r>
            <a:br>
              <a:rPr lang="en-US" sz="1040" b="0" i="0" u="none" strike="noStrike" cap="none">
                <a:solidFill>
                  <a:schemeClr val="dk1"/>
                </a:solidFill>
                <a:latin typeface="Source Sans Pro"/>
                <a:ea typeface="Source Sans Pro"/>
                <a:cs typeface="Source Sans Pro"/>
                <a:sym typeface="Source Sans Pro"/>
              </a:rPr>
            </a:br>
            <a:r>
              <a:rPr lang="en-US" sz="1040" b="0" i="0" u="none" strike="noStrike" cap="none">
                <a:solidFill>
                  <a:schemeClr val="dk1"/>
                </a:solidFill>
                <a:latin typeface="Source Sans Pro"/>
                <a:ea typeface="Source Sans Pro"/>
                <a:cs typeface="Source Sans Pro"/>
                <a:sym typeface="Source Sans Pro"/>
              </a:rPr>
              <a:t>                        &lt;staffGrp symbol="brace" label="Pianoforte."&gt;</a:t>
            </a:r>
            <a:br>
              <a:rPr lang="en-US" sz="1040" b="0" i="0" u="none" strike="noStrike" cap="none">
                <a:solidFill>
                  <a:schemeClr val="dk1"/>
                </a:solidFill>
                <a:latin typeface="Source Sans Pro"/>
                <a:ea typeface="Source Sans Pro"/>
                <a:cs typeface="Source Sans Pro"/>
                <a:sym typeface="Source Sans Pro"/>
              </a:rPr>
            </a:br>
            <a:r>
              <a:rPr lang="en-US" sz="1040" b="0" i="0" u="none" strike="noStrike" cap="none">
                <a:solidFill>
                  <a:schemeClr val="dk1"/>
                </a:solidFill>
                <a:latin typeface="Source Sans Pro"/>
                <a:ea typeface="Source Sans Pro"/>
                <a:cs typeface="Source Sans Pro"/>
                <a:sym typeface="Source Sans Pro"/>
              </a:rPr>
              <a:t>                            &lt;staffDef n="2" lines="5" clef.shape="G" clef.line="2"/&gt;</a:t>
            </a:r>
            <a:br>
              <a:rPr lang="en-US" sz="1040" b="0" i="0" u="none" strike="noStrike" cap="none">
                <a:solidFill>
                  <a:schemeClr val="dk1"/>
                </a:solidFill>
                <a:latin typeface="Source Sans Pro"/>
                <a:ea typeface="Source Sans Pro"/>
                <a:cs typeface="Source Sans Pro"/>
                <a:sym typeface="Source Sans Pro"/>
              </a:rPr>
            </a:br>
            <a:r>
              <a:rPr lang="en-US" sz="1040" b="0" i="0" u="none" strike="noStrike" cap="none">
                <a:solidFill>
                  <a:schemeClr val="dk1"/>
                </a:solidFill>
                <a:latin typeface="Source Sans Pro"/>
                <a:ea typeface="Source Sans Pro"/>
                <a:cs typeface="Source Sans Pro"/>
                <a:sym typeface="Source Sans Pro"/>
              </a:rPr>
              <a:t>                            &lt;staffDef n="3" lines="5" clef.shape="F" clef.line="4"/&gt;</a:t>
            </a:r>
            <a:br>
              <a:rPr lang="en-US" sz="1040" b="0" i="0" u="none" strike="noStrike" cap="none">
                <a:solidFill>
                  <a:schemeClr val="dk1"/>
                </a:solidFill>
                <a:latin typeface="Source Sans Pro"/>
                <a:ea typeface="Source Sans Pro"/>
                <a:cs typeface="Source Sans Pro"/>
                <a:sym typeface="Source Sans Pro"/>
              </a:rPr>
            </a:br>
            <a:r>
              <a:rPr lang="en-US" sz="1040" b="0" i="0" u="none" strike="noStrike" cap="none">
                <a:solidFill>
                  <a:schemeClr val="dk1"/>
                </a:solidFill>
                <a:latin typeface="Source Sans Pro"/>
                <a:ea typeface="Source Sans Pro"/>
                <a:cs typeface="Source Sans Pro"/>
                <a:sym typeface="Source Sans Pro"/>
              </a:rPr>
              <a:t>                        &lt;/staffGrp&gt;</a:t>
            </a:r>
            <a:br>
              <a:rPr lang="en-US" sz="1040" b="0" i="0" u="none" strike="noStrike" cap="none">
                <a:solidFill>
                  <a:schemeClr val="dk1"/>
                </a:solidFill>
                <a:latin typeface="Source Sans Pro"/>
                <a:ea typeface="Source Sans Pro"/>
                <a:cs typeface="Source Sans Pro"/>
                <a:sym typeface="Source Sans Pro"/>
              </a:rPr>
            </a:br>
            <a:r>
              <a:rPr lang="en-US" sz="1040" b="0" i="0" u="none" strike="noStrike" cap="none">
                <a:solidFill>
                  <a:schemeClr val="dk1"/>
                </a:solidFill>
                <a:latin typeface="Source Sans Pro"/>
                <a:ea typeface="Source Sans Pro"/>
                <a:cs typeface="Source Sans Pro"/>
                <a:sym typeface="Source Sans Pro"/>
              </a:rPr>
              <a:t>                    &lt;/staffGrp&gt;</a:t>
            </a:r>
            <a:br>
              <a:rPr lang="en-US" sz="1040" b="0" i="0" u="none" strike="noStrike" cap="none">
                <a:solidFill>
                  <a:schemeClr val="dk1"/>
                </a:solidFill>
                <a:latin typeface="Source Sans Pro"/>
                <a:ea typeface="Source Sans Pro"/>
                <a:cs typeface="Source Sans Pro"/>
                <a:sym typeface="Source Sans Pro"/>
              </a:rPr>
            </a:br>
            <a:r>
              <a:rPr lang="en-US" sz="1040" b="0" i="0" u="none" strike="noStrike" cap="none">
                <a:solidFill>
                  <a:schemeClr val="dk1"/>
                </a:solidFill>
                <a:latin typeface="Source Sans Pro"/>
                <a:ea typeface="Source Sans Pro"/>
                <a:cs typeface="Source Sans Pro"/>
                <a:sym typeface="Source Sans Pro"/>
              </a:rPr>
              <a:t>                &lt;/scoreDef&gt;</a:t>
            </a:r>
            <a:br>
              <a:rPr lang="en-US" sz="1040" b="0" i="0" u="none" strike="noStrike" cap="none">
                <a:solidFill>
                  <a:schemeClr val="dk1"/>
                </a:solidFill>
                <a:latin typeface="Source Sans Pro"/>
                <a:ea typeface="Source Sans Pro"/>
                <a:cs typeface="Source Sans Pro"/>
                <a:sym typeface="Source Sans Pro"/>
              </a:rPr>
            </a:br>
            <a:r>
              <a:rPr lang="en-US" sz="1040" b="0" i="0" u="none" strike="noStrike" cap="none">
                <a:solidFill>
                  <a:schemeClr val="dk1"/>
                </a:solidFill>
                <a:latin typeface="Source Sans Pro"/>
                <a:ea typeface="Source Sans Pro"/>
                <a:cs typeface="Source Sans Pro"/>
                <a:sym typeface="Source Sans Pro"/>
              </a:rPr>
              <a:t>            &lt;/score&gt;</a:t>
            </a:r>
            <a:br>
              <a:rPr lang="en-US" sz="1040" b="0" i="0" u="none" strike="noStrike" cap="none">
                <a:solidFill>
                  <a:schemeClr val="dk1"/>
                </a:solidFill>
                <a:latin typeface="Source Sans Pro"/>
                <a:ea typeface="Source Sans Pro"/>
                <a:cs typeface="Source Sans Pro"/>
                <a:sym typeface="Source Sans Pro"/>
              </a:rPr>
            </a:br>
            <a:r>
              <a:rPr lang="en-US" sz="1040" b="0" i="0" u="none" strike="noStrike" cap="none">
                <a:solidFill>
                  <a:schemeClr val="dk1"/>
                </a:solidFill>
                <a:latin typeface="Source Sans Pro"/>
                <a:ea typeface="Source Sans Pro"/>
                <a:cs typeface="Source Sans Pro"/>
                <a:sym typeface="Source Sans Pro"/>
              </a:rPr>
              <a:t>        &lt;/mdiv&gt;</a:t>
            </a:r>
            <a:br>
              <a:rPr lang="en-US" sz="1040" b="0" i="0" u="none" strike="noStrike" cap="none">
                <a:solidFill>
                  <a:schemeClr val="dk1"/>
                </a:solidFill>
                <a:latin typeface="Source Sans Pro"/>
                <a:ea typeface="Source Sans Pro"/>
                <a:cs typeface="Source Sans Pro"/>
                <a:sym typeface="Source Sans Pro"/>
              </a:rPr>
            </a:br>
            <a:r>
              <a:rPr lang="en-US" sz="1040" b="0" i="0" u="none" strike="noStrike" cap="none">
                <a:solidFill>
                  <a:schemeClr val="dk1"/>
                </a:solidFill>
                <a:latin typeface="Source Sans Pro"/>
                <a:ea typeface="Source Sans Pro"/>
                <a:cs typeface="Source Sans Pro"/>
                <a:sym typeface="Source Sans Pro"/>
              </a:rPr>
              <a:t>    &lt;/body&gt;</a:t>
            </a:r>
            <a:br>
              <a:rPr lang="en-US" sz="1040" b="0" i="0" u="none" strike="noStrike" cap="none">
                <a:solidFill>
                  <a:schemeClr val="dk1"/>
                </a:solidFill>
                <a:latin typeface="Source Sans Pro"/>
                <a:ea typeface="Source Sans Pro"/>
                <a:cs typeface="Source Sans Pro"/>
                <a:sym typeface="Source Sans Pro"/>
              </a:rPr>
            </a:br>
            <a:r>
              <a:rPr lang="en-US" sz="1040" b="0" i="0" u="none" strike="noStrike" cap="none">
                <a:solidFill>
                  <a:schemeClr val="dk1"/>
                </a:solidFill>
                <a:latin typeface="Source Sans Pro"/>
                <a:ea typeface="Source Sans Pro"/>
                <a:cs typeface="Source Sans Pro"/>
                <a:sym typeface="Source Sans Pro"/>
              </a:rPr>
              <a:t>&lt;/music&gt; </a:t>
            </a:r>
            <a:endParaRPr sz="1040" b="0" i="0" u="none" strike="noStrike" cap="none">
              <a:solidFill>
                <a:schemeClr val="dk1"/>
              </a:solidFill>
              <a:latin typeface="Source Sans Pro"/>
              <a:ea typeface="Source Sans Pro"/>
              <a:cs typeface="Source Sans Pro"/>
              <a:sym typeface="Source Sans Pro"/>
            </a:endParaRPr>
          </a:p>
          <a:p>
            <a:pPr marL="342900" marR="0" lvl="0" indent="-276860" algn="l" rtl="0">
              <a:lnSpc>
                <a:spcPct val="80000"/>
              </a:lnSpc>
              <a:spcBef>
                <a:spcPts val="208"/>
              </a:spcBef>
              <a:spcAft>
                <a:spcPts val="0"/>
              </a:spcAft>
              <a:buClr>
                <a:schemeClr val="dk1"/>
              </a:buClr>
              <a:buSzPts val="1040"/>
              <a:buFont typeface="Arial"/>
              <a:buNone/>
            </a:pPr>
            <a:endParaRPr sz="1040" b="0" i="0" u="none" strike="noStrike" cap="none">
              <a:solidFill>
                <a:schemeClr val="dk1"/>
              </a:solidFill>
              <a:latin typeface="Source Sans Pro"/>
              <a:ea typeface="Source Sans Pro"/>
              <a:cs typeface="Source Sans Pro"/>
              <a:sym typeface="Source Sans Pro"/>
            </a:endParaRPr>
          </a:p>
          <a:p>
            <a:pPr marL="342900" marR="0" lvl="0" indent="-276860" algn="l" rtl="0">
              <a:lnSpc>
                <a:spcPct val="80000"/>
              </a:lnSpc>
              <a:spcBef>
                <a:spcPts val="208"/>
              </a:spcBef>
              <a:spcAft>
                <a:spcPts val="0"/>
              </a:spcAft>
              <a:buClr>
                <a:schemeClr val="dk1"/>
              </a:buClr>
              <a:buSzPts val="1040"/>
              <a:buFont typeface="Arial"/>
              <a:buNone/>
            </a:pPr>
            <a:endParaRPr sz="1040" b="0" i="0" u="none" strike="noStrike" cap="none">
              <a:solidFill>
                <a:schemeClr val="dk1"/>
              </a:solidFill>
              <a:latin typeface="Source Sans Pro"/>
              <a:ea typeface="Source Sans Pro"/>
              <a:cs typeface="Source Sans Pro"/>
              <a:sym typeface="Source Sans Pro"/>
            </a:endParaRPr>
          </a:p>
          <a:p>
            <a:pPr marL="342900" marR="0" lvl="0" indent="-276860" algn="l" rtl="0">
              <a:lnSpc>
                <a:spcPct val="80000"/>
              </a:lnSpc>
              <a:spcBef>
                <a:spcPts val="208"/>
              </a:spcBef>
              <a:spcAft>
                <a:spcPts val="0"/>
              </a:spcAft>
              <a:buClr>
                <a:schemeClr val="dk1"/>
              </a:buClr>
              <a:buSzPts val="1040"/>
              <a:buFont typeface="Arial"/>
              <a:buNone/>
            </a:pPr>
            <a:endParaRPr sz="1040" b="0" i="0" u="none" strike="noStrike" cap="none">
              <a:solidFill>
                <a:schemeClr val="dk1"/>
              </a:solidFill>
              <a:latin typeface="Source Sans Pro"/>
              <a:ea typeface="Source Sans Pro"/>
              <a:cs typeface="Source Sans Pro"/>
              <a:sym typeface="Source Sans Pro"/>
            </a:endParaRPr>
          </a:p>
          <a:p>
            <a:pPr marL="342900" marR="0" lvl="0" indent="-276860" algn="l" rtl="0">
              <a:lnSpc>
                <a:spcPct val="80000"/>
              </a:lnSpc>
              <a:spcBef>
                <a:spcPts val="208"/>
              </a:spcBef>
              <a:spcAft>
                <a:spcPts val="0"/>
              </a:spcAft>
              <a:buClr>
                <a:schemeClr val="dk1"/>
              </a:buClr>
              <a:buSzPts val="1040"/>
              <a:buFont typeface="Arial"/>
              <a:buNone/>
            </a:pPr>
            <a:endParaRPr sz="1040" b="0" i="0" u="none" strike="noStrike" cap="none">
              <a:solidFill>
                <a:schemeClr val="dk1"/>
              </a:solidFill>
              <a:latin typeface="Source Sans Pro"/>
              <a:ea typeface="Source Sans Pro"/>
              <a:cs typeface="Source Sans Pro"/>
              <a:sym typeface="Source Sans Pro"/>
            </a:endParaRPr>
          </a:p>
          <a:p>
            <a:pPr marL="342900" marR="0" lvl="0" indent="-276860" algn="l" rtl="0">
              <a:lnSpc>
                <a:spcPct val="80000"/>
              </a:lnSpc>
              <a:spcBef>
                <a:spcPts val="208"/>
              </a:spcBef>
              <a:spcAft>
                <a:spcPts val="0"/>
              </a:spcAft>
              <a:buClr>
                <a:schemeClr val="dk1"/>
              </a:buClr>
              <a:buSzPts val="1040"/>
              <a:buFont typeface="Arial"/>
              <a:buNone/>
            </a:pPr>
            <a:endParaRPr sz="1040" b="0" i="0" u="none" strike="noStrike" cap="none">
              <a:solidFill>
                <a:schemeClr val="dk1"/>
              </a:solidFill>
              <a:latin typeface="Source Sans Pro"/>
              <a:ea typeface="Source Sans Pro"/>
              <a:cs typeface="Source Sans Pro"/>
              <a:sym typeface="Source Sans Pro"/>
            </a:endParaRPr>
          </a:p>
        </p:txBody>
      </p:sp>
      <p:sp>
        <p:nvSpPr>
          <p:cNvPr id="161" name="Google Shape;161;p23"/>
          <p:cNvSpPr txBox="1"/>
          <p:nvPr/>
        </p:nvSpPr>
        <p:spPr>
          <a:xfrm>
            <a:off x="745189" y="4635533"/>
            <a:ext cx="6064180" cy="24622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000" b="0" i="0" u="none" strike="noStrike" cap="none">
                <a:solidFill>
                  <a:schemeClr val="dk1"/>
                </a:solidFill>
                <a:latin typeface="Source Sans Pro"/>
                <a:ea typeface="Source Sans Pro"/>
                <a:cs typeface="Source Sans Pro"/>
                <a:sym typeface="Source Sans Pro"/>
              </a:rPr>
              <a:t>Example borrowed from the MEI tutorial at music-encoding.org; music is Robert Schumann’s </a:t>
            </a:r>
            <a:r>
              <a:rPr lang="en-US" sz="1000" b="0" i="1" u="none" strike="noStrike" cap="none">
                <a:solidFill>
                  <a:schemeClr val="dk1"/>
                </a:solidFill>
                <a:latin typeface="Source Sans Pro"/>
                <a:ea typeface="Source Sans Pro"/>
                <a:cs typeface="Source Sans Pro"/>
                <a:sym typeface="Source Sans Pro"/>
              </a:rPr>
              <a:t>Der Abendstern.</a:t>
            </a:r>
            <a:endParaRPr sz="1000">
              <a:solidFill>
                <a:schemeClr val="dk1"/>
              </a:solidFill>
              <a:latin typeface="Source Sans Pro"/>
              <a:ea typeface="Source Sans Pro"/>
              <a:cs typeface="Source Sans Pro"/>
              <a:sym typeface="Source Sans Pro"/>
            </a:endParaRPr>
          </a:p>
        </p:txBody>
      </p:sp>
      <p:sp>
        <p:nvSpPr>
          <p:cNvPr id="162" name="Google Shape;162;p23"/>
          <p:cNvSpPr txBox="1">
            <a:spLocks noGrp="1"/>
          </p:cNvSpPr>
          <p:nvPr>
            <p:ph type="sldNum" idx="12"/>
          </p:nvPr>
        </p:nvSpPr>
        <p:spPr>
          <a:xfrm>
            <a:off x="6553200" y="4767264"/>
            <a:ext cx="2133600" cy="273844"/>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1200">
                <a:solidFill>
                  <a:srgbClr val="888D97"/>
                </a:solidFill>
                <a:latin typeface="Source Sans Pro"/>
                <a:ea typeface="Source Sans Pro"/>
                <a:cs typeface="Source Sans Pro"/>
                <a:sym typeface="Source Sans Pro"/>
              </a:rPr>
              <a:t>11</a:t>
            </a:fld>
            <a:endParaRPr sz="1200">
              <a:solidFill>
                <a:srgbClr val="888D97"/>
              </a:solidFill>
              <a:latin typeface="Source Sans Pro"/>
              <a:ea typeface="Source Sans Pro"/>
              <a:cs typeface="Source Sans Pro"/>
              <a:sym typeface="Source Sans Pro"/>
            </a:endParaRPr>
          </a:p>
        </p:txBody>
      </p:sp>
      <p:pic>
        <p:nvPicPr>
          <p:cNvPr id="163" name="Google Shape;163;p23" descr="op79_Abendstern_001.1.jpg"/>
          <p:cNvPicPr preferRelativeResize="0"/>
          <p:nvPr/>
        </p:nvPicPr>
        <p:blipFill rotWithShape="1">
          <a:blip r:embed="rId3">
            <a:alphaModFix/>
          </a:blip>
          <a:srcRect/>
          <a:stretch/>
        </p:blipFill>
        <p:spPr>
          <a:xfrm>
            <a:off x="779826" y="1063229"/>
            <a:ext cx="2157984" cy="314553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24"/>
          <p:cNvSpPr txBox="1">
            <a:spLocks noGrp="1"/>
          </p:cNvSpPr>
          <p:nvPr>
            <p:ph type="title"/>
          </p:nvPr>
        </p:nvSpPr>
        <p:spPr>
          <a:xfrm>
            <a:off x="457200" y="205979"/>
            <a:ext cx="8229600" cy="85725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4400"/>
              <a:buFont typeface="Source Sans Pro"/>
              <a:buNone/>
            </a:pPr>
            <a:r>
              <a:rPr lang="en-US" sz="4400" b="0" i="0" u="none" strike="noStrike" cap="none">
                <a:solidFill>
                  <a:schemeClr val="dk1"/>
                </a:solidFill>
                <a:latin typeface="Source Sans Pro"/>
                <a:ea typeface="Source Sans Pro"/>
                <a:cs typeface="Source Sans Pro"/>
                <a:sym typeface="Source Sans Pro"/>
              </a:rPr>
              <a:t>Commercial OMR</a:t>
            </a:r>
            <a:endParaRPr sz="4400" b="0" i="0" u="none" strike="noStrike" cap="none">
              <a:solidFill>
                <a:schemeClr val="dk1"/>
              </a:solidFill>
              <a:latin typeface="Source Sans Pro"/>
              <a:ea typeface="Source Sans Pro"/>
              <a:cs typeface="Source Sans Pro"/>
              <a:sym typeface="Source Sans Pro"/>
            </a:endParaRPr>
          </a:p>
        </p:txBody>
      </p:sp>
      <p:sp>
        <p:nvSpPr>
          <p:cNvPr id="169" name="Google Shape;169;p24"/>
          <p:cNvSpPr txBox="1">
            <a:spLocks noGrp="1"/>
          </p:cNvSpPr>
          <p:nvPr>
            <p:ph type="sldNum" idx="12"/>
          </p:nvPr>
        </p:nvSpPr>
        <p:spPr>
          <a:xfrm>
            <a:off x="6553200" y="4767264"/>
            <a:ext cx="2133600" cy="273844"/>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1200">
                <a:solidFill>
                  <a:srgbClr val="888D97"/>
                </a:solidFill>
                <a:latin typeface="Source Sans Pro"/>
                <a:ea typeface="Source Sans Pro"/>
                <a:cs typeface="Source Sans Pro"/>
                <a:sym typeface="Source Sans Pro"/>
              </a:rPr>
              <a:t>12</a:t>
            </a:fld>
            <a:endParaRPr sz="1200">
              <a:solidFill>
                <a:srgbClr val="888D97"/>
              </a:solidFill>
              <a:latin typeface="Source Sans Pro"/>
              <a:ea typeface="Source Sans Pro"/>
              <a:cs typeface="Source Sans Pro"/>
              <a:sym typeface="Source Sans Pro"/>
            </a:endParaRPr>
          </a:p>
        </p:txBody>
      </p:sp>
      <p:pic>
        <p:nvPicPr>
          <p:cNvPr id="170" name="Google Shape;170;p24" descr="Screen Shot 2017-09-19 at 12.29.06 AM.png"/>
          <p:cNvPicPr preferRelativeResize="0"/>
          <p:nvPr/>
        </p:nvPicPr>
        <p:blipFill rotWithShape="1">
          <a:blip r:embed="rId3">
            <a:alphaModFix/>
          </a:blip>
          <a:srcRect/>
          <a:stretch/>
        </p:blipFill>
        <p:spPr>
          <a:xfrm>
            <a:off x="1443182" y="1203989"/>
            <a:ext cx="6257636" cy="393951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25"/>
          <p:cNvSpPr txBox="1">
            <a:spLocks noGrp="1"/>
          </p:cNvSpPr>
          <p:nvPr>
            <p:ph type="body" idx="1"/>
          </p:nvPr>
        </p:nvSpPr>
        <p:spPr>
          <a:xfrm>
            <a:off x="457204" y="247651"/>
            <a:ext cx="3398983" cy="1345622"/>
          </a:xfrm>
          <a:prstGeom prst="rect">
            <a:avLst/>
          </a:prstGeom>
          <a:noFill/>
          <a:ln>
            <a:noFill/>
          </a:ln>
        </p:spPr>
        <p:txBody>
          <a:bodyPr spcFirstLastPara="1" wrap="square" lIns="91425" tIns="45700" rIns="91425" bIns="45700" anchor="t" anchorCtr="0">
            <a:noAutofit/>
          </a:bodyPr>
          <a:lstStyle/>
          <a:p>
            <a:pPr marL="0" marR="0" lvl="0" indent="0" algn="l" rtl="0">
              <a:lnSpc>
                <a:spcPct val="80000"/>
              </a:lnSpc>
              <a:spcBef>
                <a:spcPts val="0"/>
              </a:spcBef>
              <a:spcAft>
                <a:spcPts val="0"/>
              </a:spcAft>
              <a:buClr>
                <a:schemeClr val="dk1"/>
              </a:buClr>
              <a:buSzPts val="2240"/>
              <a:buFont typeface="Arial"/>
              <a:buNone/>
            </a:pPr>
            <a:r>
              <a:rPr lang="en-US" sz="2240" b="0" i="0" u="none" strike="noStrike" cap="none">
                <a:solidFill>
                  <a:schemeClr val="dk1"/>
                </a:solidFill>
                <a:latin typeface="Source Sans Pro"/>
                <a:ea typeface="Source Sans Pro"/>
                <a:cs typeface="Source Sans Pro"/>
                <a:sym typeface="Source Sans Pro"/>
              </a:rPr>
              <a:t>Salzinnes Antiphonal</a:t>
            </a:r>
            <a:endParaRPr/>
          </a:p>
          <a:p>
            <a:pPr marL="0" marR="0" lvl="0" indent="0" algn="l" rtl="0">
              <a:lnSpc>
                <a:spcPct val="80000"/>
              </a:lnSpc>
              <a:spcBef>
                <a:spcPts val="448"/>
              </a:spcBef>
              <a:spcAft>
                <a:spcPts val="0"/>
              </a:spcAft>
              <a:buClr>
                <a:schemeClr val="dk1"/>
              </a:buClr>
              <a:buSzPts val="2240"/>
              <a:buFont typeface="Arial"/>
              <a:buNone/>
            </a:pPr>
            <a:r>
              <a:rPr lang="en-US" sz="2240" b="0" i="0" u="none" strike="noStrike" cap="none">
                <a:solidFill>
                  <a:schemeClr val="dk1"/>
                </a:solidFill>
                <a:latin typeface="Source Sans Pro"/>
                <a:ea typeface="Source Sans Pro"/>
                <a:cs typeface="Source Sans Pro"/>
                <a:sym typeface="Source Sans Pro"/>
              </a:rPr>
              <a:t>CDN Hsmu M2149.L4</a:t>
            </a:r>
            <a:endParaRPr/>
          </a:p>
          <a:p>
            <a:pPr marL="0" marR="0" lvl="0" indent="0" algn="l" rtl="0">
              <a:lnSpc>
                <a:spcPct val="80000"/>
              </a:lnSpc>
              <a:spcBef>
                <a:spcPts val="448"/>
              </a:spcBef>
              <a:spcAft>
                <a:spcPts val="0"/>
              </a:spcAft>
              <a:buClr>
                <a:schemeClr val="dk1"/>
              </a:buClr>
              <a:buSzPts val="2240"/>
              <a:buFont typeface="Arial"/>
              <a:buNone/>
            </a:pPr>
            <a:endParaRPr sz="2240" b="0" i="0" u="none" strike="noStrike" cap="none">
              <a:solidFill>
                <a:schemeClr val="dk1"/>
              </a:solidFill>
              <a:latin typeface="Source Sans Pro"/>
              <a:ea typeface="Source Sans Pro"/>
              <a:cs typeface="Source Sans Pro"/>
              <a:sym typeface="Source Sans Pro"/>
            </a:endParaRPr>
          </a:p>
          <a:p>
            <a:pPr marL="0" marR="0" lvl="0" indent="0" algn="l" rtl="0">
              <a:lnSpc>
                <a:spcPct val="80000"/>
              </a:lnSpc>
              <a:spcBef>
                <a:spcPts val="392"/>
              </a:spcBef>
              <a:spcAft>
                <a:spcPts val="0"/>
              </a:spcAft>
              <a:buClr>
                <a:schemeClr val="dk1"/>
              </a:buClr>
              <a:buSzPts val="1960"/>
              <a:buFont typeface="Arial"/>
              <a:buNone/>
            </a:pPr>
            <a:r>
              <a:rPr lang="en-US" sz="1960" b="0" i="0" u="none" strike="noStrike" cap="none">
                <a:solidFill>
                  <a:schemeClr val="dk1"/>
                </a:solidFill>
                <a:latin typeface="Source Sans Pro"/>
                <a:ea typeface="Source Sans Pro"/>
                <a:cs typeface="Source Sans Pro"/>
                <a:sym typeface="Source Sans Pro"/>
              </a:rPr>
              <a:t>http://cantus.simssa.ca</a:t>
            </a:r>
            <a:endParaRPr sz="1960" b="0" i="0" u="none" strike="noStrike" cap="none">
              <a:solidFill>
                <a:schemeClr val="dk1"/>
              </a:solidFill>
              <a:latin typeface="Source Sans Pro"/>
              <a:ea typeface="Source Sans Pro"/>
              <a:cs typeface="Source Sans Pro"/>
              <a:sym typeface="Source Sans Pro"/>
            </a:endParaRPr>
          </a:p>
        </p:txBody>
      </p:sp>
      <p:sp>
        <p:nvSpPr>
          <p:cNvPr id="177" name="Google Shape;177;p25"/>
          <p:cNvSpPr txBox="1">
            <a:spLocks noGrp="1"/>
          </p:cNvSpPr>
          <p:nvPr>
            <p:ph type="sldNum" idx="12"/>
          </p:nvPr>
        </p:nvSpPr>
        <p:spPr>
          <a:xfrm>
            <a:off x="6553200" y="4767264"/>
            <a:ext cx="2133600" cy="273844"/>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1200">
                <a:solidFill>
                  <a:srgbClr val="888D97"/>
                </a:solidFill>
                <a:latin typeface="Source Sans Pro"/>
                <a:ea typeface="Source Sans Pro"/>
                <a:cs typeface="Source Sans Pro"/>
                <a:sym typeface="Source Sans Pro"/>
              </a:rPr>
              <a:t>13</a:t>
            </a:fld>
            <a:endParaRPr sz="1200">
              <a:solidFill>
                <a:srgbClr val="888D97"/>
              </a:solidFill>
              <a:latin typeface="Source Sans Pro"/>
              <a:ea typeface="Source Sans Pro"/>
              <a:cs typeface="Source Sans Pro"/>
              <a:sym typeface="Source Sans Pro"/>
            </a:endParaRPr>
          </a:p>
        </p:txBody>
      </p:sp>
      <p:pic>
        <p:nvPicPr>
          <p:cNvPr id="178" name="Google Shape;178;p25" descr="Screen Shot 2017-09-18 at 9.23.37 PM.png"/>
          <p:cNvPicPr preferRelativeResize="0"/>
          <p:nvPr/>
        </p:nvPicPr>
        <p:blipFill rotWithShape="1">
          <a:blip r:embed="rId3">
            <a:alphaModFix/>
          </a:blip>
          <a:srcRect/>
          <a:stretch/>
        </p:blipFill>
        <p:spPr>
          <a:xfrm>
            <a:off x="4978417" y="247651"/>
            <a:ext cx="3153209" cy="453736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Shape 182"/>
        <p:cNvGrpSpPr/>
        <p:nvPr/>
      </p:nvGrpSpPr>
      <p:grpSpPr>
        <a:xfrm>
          <a:off x="0" y="0"/>
          <a:ext cx="0" cy="0"/>
          <a:chOff x="0" y="0"/>
          <a:chExt cx="0" cy="0"/>
        </a:xfrm>
      </p:grpSpPr>
      <p:sp>
        <p:nvSpPr>
          <p:cNvPr id="183" name="Google Shape;183;p26"/>
          <p:cNvSpPr txBox="1">
            <a:spLocks noGrp="1"/>
          </p:cNvSpPr>
          <p:nvPr>
            <p:ph type="title"/>
          </p:nvPr>
        </p:nvSpPr>
        <p:spPr>
          <a:xfrm>
            <a:off x="457200" y="205979"/>
            <a:ext cx="8229600" cy="85725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4400"/>
              <a:buFont typeface="Source Sans Pro"/>
              <a:buNone/>
            </a:pPr>
            <a:r>
              <a:rPr lang="en-US" sz="4400" b="0" i="0" u="none" strike="noStrike" cap="none">
                <a:solidFill>
                  <a:schemeClr val="dk1"/>
                </a:solidFill>
                <a:latin typeface="Source Sans Pro"/>
                <a:ea typeface="Source Sans Pro"/>
                <a:cs typeface="Source Sans Pro"/>
                <a:sym typeface="Source Sans Pro"/>
              </a:rPr>
              <a:t>Pixel.js: Making ground truth data</a:t>
            </a:r>
            <a:endParaRPr sz="4400" b="0" i="0" u="none" strike="noStrike" cap="none">
              <a:solidFill>
                <a:schemeClr val="dk1"/>
              </a:solidFill>
              <a:latin typeface="Source Sans Pro"/>
              <a:ea typeface="Source Sans Pro"/>
              <a:cs typeface="Source Sans Pro"/>
              <a:sym typeface="Source Sans Pro"/>
            </a:endParaRPr>
          </a:p>
        </p:txBody>
      </p:sp>
      <p:sp>
        <p:nvSpPr>
          <p:cNvPr id="184" name="Google Shape;184;p26"/>
          <p:cNvSpPr txBox="1">
            <a:spLocks noGrp="1"/>
          </p:cNvSpPr>
          <p:nvPr>
            <p:ph type="sldNum" idx="12"/>
          </p:nvPr>
        </p:nvSpPr>
        <p:spPr>
          <a:xfrm>
            <a:off x="6553200" y="4767264"/>
            <a:ext cx="2133600" cy="273844"/>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1200">
                <a:solidFill>
                  <a:srgbClr val="888D97"/>
                </a:solidFill>
                <a:latin typeface="Source Sans Pro"/>
                <a:ea typeface="Source Sans Pro"/>
                <a:cs typeface="Source Sans Pro"/>
                <a:sym typeface="Source Sans Pro"/>
              </a:rPr>
              <a:t>14</a:t>
            </a:fld>
            <a:endParaRPr sz="1200">
              <a:solidFill>
                <a:srgbClr val="888D97"/>
              </a:solidFill>
              <a:latin typeface="Source Sans Pro"/>
              <a:ea typeface="Source Sans Pro"/>
              <a:cs typeface="Source Sans Pro"/>
              <a:sym typeface="Source Sans Pro"/>
            </a:endParaRPr>
          </a:p>
        </p:txBody>
      </p:sp>
      <p:pic>
        <p:nvPicPr>
          <p:cNvPr id="185" name="Google Shape;185;p26" descr="Screen Shot 2017-09-18 at 9.48.04 PM.png"/>
          <p:cNvPicPr preferRelativeResize="0"/>
          <p:nvPr/>
        </p:nvPicPr>
        <p:blipFill rotWithShape="1">
          <a:blip r:embed="rId3">
            <a:alphaModFix/>
          </a:blip>
          <a:srcRect/>
          <a:stretch/>
        </p:blipFill>
        <p:spPr>
          <a:xfrm>
            <a:off x="1492437" y="1063229"/>
            <a:ext cx="6173746" cy="386342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Shape 189"/>
        <p:cNvGrpSpPr/>
        <p:nvPr/>
      </p:nvGrpSpPr>
      <p:grpSpPr>
        <a:xfrm>
          <a:off x="0" y="0"/>
          <a:ext cx="0" cy="0"/>
          <a:chOff x="0" y="0"/>
          <a:chExt cx="0" cy="0"/>
        </a:xfrm>
      </p:grpSpPr>
      <p:sp>
        <p:nvSpPr>
          <p:cNvPr id="190" name="Google Shape;190;p27"/>
          <p:cNvSpPr txBox="1">
            <a:spLocks noGrp="1"/>
          </p:cNvSpPr>
          <p:nvPr>
            <p:ph type="title"/>
          </p:nvPr>
        </p:nvSpPr>
        <p:spPr>
          <a:xfrm>
            <a:off x="457200" y="205979"/>
            <a:ext cx="8229600" cy="85725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4400"/>
              <a:buFont typeface="Source Sans Pro"/>
              <a:buNone/>
            </a:pPr>
            <a:r>
              <a:rPr lang="en-US" sz="4400" b="0" i="0" u="none" strike="noStrike" cap="none">
                <a:solidFill>
                  <a:schemeClr val="dk1"/>
                </a:solidFill>
                <a:latin typeface="Source Sans Pro"/>
                <a:ea typeface="Source Sans Pro"/>
                <a:cs typeface="Source Sans Pro"/>
                <a:sym typeface="Source Sans Pro"/>
              </a:rPr>
              <a:t>Pixelwise Classification</a:t>
            </a:r>
            <a:endParaRPr sz="4400" b="0" i="0" u="none" strike="noStrike" cap="none">
              <a:solidFill>
                <a:schemeClr val="dk1"/>
              </a:solidFill>
              <a:latin typeface="Source Sans Pro"/>
              <a:ea typeface="Source Sans Pro"/>
              <a:cs typeface="Source Sans Pro"/>
              <a:sym typeface="Source Sans Pro"/>
            </a:endParaRPr>
          </a:p>
        </p:txBody>
      </p:sp>
      <p:sp>
        <p:nvSpPr>
          <p:cNvPr id="191" name="Google Shape;191;p27"/>
          <p:cNvSpPr txBox="1"/>
          <p:nvPr/>
        </p:nvSpPr>
        <p:spPr>
          <a:xfrm>
            <a:off x="842823" y="4727866"/>
            <a:ext cx="7555787" cy="24622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000">
                <a:solidFill>
                  <a:schemeClr val="dk1"/>
                </a:solidFill>
                <a:latin typeface="Source Sans Pro"/>
                <a:ea typeface="Source Sans Pro"/>
                <a:cs typeface="Source Sans Pro"/>
                <a:sym typeface="Source Sans Pro"/>
              </a:rPr>
              <a:t>Calvo-Zaragoza, Jorge. “Pixelwise classification for music document analysis.” Presented at the Workshop on SIMSSA XII, August 7, 2017.</a:t>
            </a:r>
            <a:endParaRPr sz="1000">
              <a:solidFill>
                <a:schemeClr val="dk1"/>
              </a:solidFill>
              <a:latin typeface="Source Sans Pro"/>
              <a:ea typeface="Source Sans Pro"/>
              <a:cs typeface="Source Sans Pro"/>
              <a:sym typeface="Source Sans Pro"/>
            </a:endParaRPr>
          </a:p>
        </p:txBody>
      </p:sp>
      <p:sp>
        <p:nvSpPr>
          <p:cNvPr id="192" name="Google Shape;192;p27"/>
          <p:cNvSpPr txBox="1">
            <a:spLocks noGrp="1"/>
          </p:cNvSpPr>
          <p:nvPr>
            <p:ph type="sldNum" idx="12"/>
          </p:nvPr>
        </p:nvSpPr>
        <p:spPr>
          <a:xfrm>
            <a:off x="6553200" y="4767264"/>
            <a:ext cx="2133600" cy="273844"/>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1200">
                <a:solidFill>
                  <a:srgbClr val="888D97"/>
                </a:solidFill>
                <a:latin typeface="Source Sans Pro"/>
                <a:ea typeface="Source Sans Pro"/>
                <a:cs typeface="Source Sans Pro"/>
                <a:sym typeface="Source Sans Pro"/>
              </a:rPr>
              <a:t>15</a:t>
            </a:fld>
            <a:endParaRPr sz="1200">
              <a:solidFill>
                <a:srgbClr val="888D97"/>
              </a:solidFill>
              <a:latin typeface="Source Sans Pro"/>
              <a:ea typeface="Source Sans Pro"/>
              <a:cs typeface="Source Sans Pro"/>
              <a:sym typeface="Source Sans Pro"/>
            </a:endParaRPr>
          </a:p>
        </p:txBody>
      </p:sp>
      <p:pic>
        <p:nvPicPr>
          <p:cNvPr id="193" name="Google Shape;193;p27" descr="Screen Shot 2017-09-18 at 11.23.03 PM.png"/>
          <p:cNvPicPr preferRelativeResize="0"/>
          <p:nvPr/>
        </p:nvPicPr>
        <p:blipFill rotWithShape="1">
          <a:blip r:embed="rId3">
            <a:alphaModFix/>
          </a:blip>
          <a:srcRect/>
          <a:stretch/>
        </p:blipFill>
        <p:spPr>
          <a:xfrm>
            <a:off x="1431641" y="1089032"/>
            <a:ext cx="6719451" cy="3678232"/>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Shape 197"/>
        <p:cNvGrpSpPr/>
        <p:nvPr/>
      </p:nvGrpSpPr>
      <p:grpSpPr>
        <a:xfrm>
          <a:off x="0" y="0"/>
          <a:ext cx="0" cy="0"/>
          <a:chOff x="0" y="0"/>
          <a:chExt cx="0" cy="0"/>
        </a:xfrm>
      </p:grpSpPr>
      <p:sp>
        <p:nvSpPr>
          <p:cNvPr id="198" name="Google Shape;198;p28"/>
          <p:cNvSpPr txBox="1">
            <a:spLocks noGrp="1"/>
          </p:cNvSpPr>
          <p:nvPr>
            <p:ph type="title"/>
          </p:nvPr>
        </p:nvSpPr>
        <p:spPr>
          <a:xfrm>
            <a:off x="457200" y="205979"/>
            <a:ext cx="8229600" cy="85725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3200"/>
              <a:buFont typeface="Source Sans Pro"/>
              <a:buNone/>
            </a:pPr>
            <a:r>
              <a:rPr lang="en-US" sz="3200" b="0" i="0" u="none" strike="noStrike" cap="none">
                <a:solidFill>
                  <a:schemeClr val="dk1"/>
                </a:solidFill>
                <a:latin typeface="Source Sans Pro"/>
                <a:ea typeface="Source Sans Pro"/>
                <a:cs typeface="Source Sans Pro"/>
                <a:sym typeface="Source Sans Pro"/>
              </a:rPr>
              <a:t>Interactive Classifier: </a:t>
            </a:r>
            <a:br>
              <a:rPr lang="en-US" sz="3200" b="0" i="0" u="none" strike="noStrike" cap="none">
                <a:solidFill>
                  <a:schemeClr val="dk1"/>
                </a:solidFill>
                <a:latin typeface="Source Sans Pro"/>
                <a:ea typeface="Source Sans Pro"/>
                <a:cs typeface="Source Sans Pro"/>
                <a:sym typeface="Source Sans Pro"/>
              </a:rPr>
            </a:br>
            <a:r>
              <a:rPr lang="en-US" sz="3200" b="0" i="0" u="none" strike="noStrike" cap="none">
                <a:solidFill>
                  <a:schemeClr val="dk1"/>
                </a:solidFill>
                <a:latin typeface="Source Sans Pro"/>
                <a:ea typeface="Source Sans Pro"/>
                <a:cs typeface="Source Sans Pro"/>
                <a:sym typeface="Source Sans Pro"/>
              </a:rPr>
              <a:t>Identifying glyphs &amp; training our OMR</a:t>
            </a:r>
            <a:endParaRPr sz="3200" b="0" i="0" u="none" strike="noStrike" cap="none">
              <a:solidFill>
                <a:schemeClr val="dk1"/>
              </a:solidFill>
              <a:latin typeface="Source Sans Pro"/>
              <a:ea typeface="Source Sans Pro"/>
              <a:cs typeface="Source Sans Pro"/>
              <a:sym typeface="Source Sans Pro"/>
            </a:endParaRPr>
          </a:p>
        </p:txBody>
      </p:sp>
      <p:sp>
        <p:nvSpPr>
          <p:cNvPr id="199" name="Google Shape;199;p28"/>
          <p:cNvSpPr txBox="1">
            <a:spLocks noGrp="1"/>
          </p:cNvSpPr>
          <p:nvPr>
            <p:ph type="sldNum" idx="12"/>
          </p:nvPr>
        </p:nvSpPr>
        <p:spPr>
          <a:xfrm>
            <a:off x="6553200" y="4767264"/>
            <a:ext cx="2133600" cy="273844"/>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1200">
                <a:solidFill>
                  <a:srgbClr val="888D97"/>
                </a:solidFill>
                <a:latin typeface="Source Sans Pro"/>
                <a:ea typeface="Source Sans Pro"/>
                <a:cs typeface="Source Sans Pro"/>
                <a:sym typeface="Source Sans Pro"/>
              </a:rPr>
              <a:t>16</a:t>
            </a:fld>
            <a:endParaRPr sz="1200">
              <a:solidFill>
                <a:srgbClr val="888D97"/>
              </a:solidFill>
              <a:latin typeface="Source Sans Pro"/>
              <a:ea typeface="Source Sans Pro"/>
              <a:cs typeface="Source Sans Pro"/>
              <a:sym typeface="Source Sans Pro"/>
            </a:endParaRPr>
          </a:p>
        </p:txBody>
      </p:sp>
      <p:pic>
        <p:nvPicPr>
          <p:cNvPr id="200" name="Google Shape;200;p28" descr="IC-pic.png"/>
          <p:cNvPicPr preferRelativeResize="0"/>
          <p:nvPr/>
        </p:nvPicPr>
        <p:blipFill rotWithShape="1">
          <a:blip r:embed="rId3">
            <a:alphaModFix/>
          </a:blip>
          <a:srcRect/>
          <a:stretch/>
        </p:blipFill>
        <p:spPr>
          <a:xfrm>
            <a:off x="1720273" y="1186859"/>
            <a:ext cx="5980545" cy="383502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Shape 204"/>
        <p:cNvGrpSpPr/>
        <p:nvPr/>
      </p:nvGrpSpPr>
      <p:grpSpPr>
        <a:xfrm>
          <a:off x="0" y="0"/>
          <a:ext cx="0" cy="0"/>
          <a:chOff x="0" y="0"/>
          <a:chExt cx="0" cy="0"/>
        </a:xfrm>
      </p:grpSpPr>
      <p:sp>
        <p:nvSpPr>
          <p:cNvPr id="205" name="Google Shape;205;p29"/>
          <p:cNvSpPr txBox="1">
            <a:spLocks noGrp="1"/>
          </p:cNvSpPr>
          <p:nvPr>
            <p:ph type="title"/>
          </p:nvPr>
        </p:nvSpPr>
        <p:spPr>
          <a:xfrm>
            <a:off x="457200" y="9714"/>
            <a:ext cx="8229600" cy="85725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4400"/>
              <a:buFont typeface="Source Sans Pro"/>
              <a:buNone/>
            </a:pPr>
            <a:r>
              <a:rPr lang="en-US" sz="4400" b="0" i="0" u="none" strike="noStrike" cap="none">
                <a:solidFill>
                  <a:schemeClr val="dk1"/>
                </a:solidFill>
                <a:latin typeface="Source Sans Pro"/>
                <a:ea typeface="Source Sans Pro"/>
                <a:cs typeface="Source Sans Pro"/>
                <a:sym typeface="Source Sans Pro"/>
              </a:rPr>
              <a:t>Neon.js: Correcting OMR output</a:t>
            </a:r>
            <a:endParaRPr sz="4400" b="0" i="0" u="none" strike="noStrike" cap="none">
              <a:solidFill>
                <a:schemeClr val="dk1"/>
              </a:solidFill>
              <a:latin typeface="Source Sans Pro"/>
              <a:ea typeface="Source Sans Pro"/>
              <a:cs typeface="Source Sans Pro"/>
              <a:sym typeface="Source Sans Pro"/>
            </a:endParaRPr>
          </a:p>
        </p:txBody>
      </p:sp>
      <p:sp>
        <p:nvSpPr>
          <p:cNvPr id="206" name="Google Shape;206;p29"/>
          <p:cNvSpPr txBox="1">
            <a:spLocks noGrp="1"/>
          </p:cNvSpPr>
          <p:nvPr>
            <p:ph type="sldNum" idx="12"/>
          </p:nvPr>
        </p:nvSpPr>
        <p:spPr>
          <a:xfrm>
            <a:off x="6553200" y="4767264"/>
            <a:ext cx="2133600" cy="273844"/>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1200">
                <a:solidFill>
                  <a:srgbClr val="888D97"/>
                </a:solidFill>
                <a:latin typeface="Source Sans Pro"/>
                <a:ea typeface="Source Sans Pro"/>
                <a:cs typeface="Source Sans Pro"/>
                <a:sym typeface="Source Sans Pro"/>
              </a:rPr>
              <a:t>17</a:t>
            </a:fld>
            <a:endParaRPr sz="1200">
              <a:solidFill>
                <a:srgbClr val="888D97"/>
              </a:solidFill>
              <a:latin typeface="Source Sans Pro"/>
              <a:ea typeface="Source Sans Pro"/>
              <a:cs typeface="Source Sans Pro"/>
              <a:sym typeface="Source Sans Pro"/>
            </a:endParaRPr>
          </a:p>
        </p:txBody>
      </p:sp>
      <p:pic>
        <p:nvPicPr>
          <p:cNvPr id="207" name="Google Shape;207;p29" descr="Screen Shot 2017-09-18 at 9.34.55 PM.png"/>
          <p:cNvPicPr preferRelativeResize="0"/>
          <p:nvPr/>
        </p:nvPicPr>
        <p:blipFill rotWithShape="1">
          <a:blip r:embed="rId3">
            <a:alphaModFix/>
          </a:blip>
          <a:srcRect/>
          <a:stretch/>
        </p:blipFill>
        <p:spPr>
          <a:xfrm>
            <a:off x="803561" y="847644"/>
            <a:ext cx="7566891" cy="399719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Shape 212"/>
        <p:cNvGrpSpPr/>
        <p:nvPr/>
      </p:nvGrpSpPr>
      <p:grpSpPr>
        <a:xfrm>
          <a:off x="0" y="0"/>
          <a:ext cx="0" cy="0"/>
          <a:chOff x="0" y="0"/>
          <a:chExt cx="0" cy="0"/>
        </a:xfrm>
      </p:grpSpPr>
      <p:sp>
        <p:nvSpPr>
          <p:cNvPr id="213" name="Google Shape;213;p30"/>
          <p:cNvSpPr txBox="1">
            <a:spLocks noGrp="1"/>
          </p:cNvSpPr>
          <p:nvPr>
            <p:ph type="sldNum" idx="12"/>
          </p:nvPr>
        </p:nvSpPr>
        <p:spPr>
          <a:xfrm>
            <a:off x="6553200" y="4767264"/>
            <a:ext cx="2133600" cy="273900"/>
          </a:xfrm>
          <a:prstGeom prst="rect">
            <a:avLst/>
          </a:prstGeom>
        </p:spPr>
        <p:txBody>
          <a:bodyPr spcFirstLastPara="1" wrap="square" lIns="91425" tIns="45700" rIns="91425" bIns="45700" anchor="ctr" anchorCtr="0">
            <a:noAutofit/>
          </a:bodyPr>
          <a:lstStyle/>
          <a:p>
            <a:pPr marL="0" lvl="0" indent="0">
              <a:spcBef>
                <a:spcPts val="0"/>
              </a:spcBef>
              <a:spcAft>
                <a:spcPts val="0"/>
              </a:spcAft>
              <a:buClr>
                <a:srgbClr val="000000"/>
              </a:buClr>
              <a:buFont typeface="Arial"/>
              <a:buNone/>
            </a:pPr>
            <a:fld id="{00000000-1234-1234-1234-123412341234}" type="slidenum">
              <a:rPr lang="en-US"/>
              <a:t>18</a:t>
            </a:fld>
            <a:endParaRPr/>
          </a:p>
        </p:txBody>
      </p:sp>
      <p:pic>
        <p:nvPicPr>
          <p:cNvPr id="214" name="Google Shape;214;p30"/>
          <p:cNvPicPr preferRelativeResize="0"/>
          <p:nvPr/>
        </p:nvPicPr>
        <p:blipFill>
          <a:blip r:embed="rId3">
            <a:alphaModFix/>
          </a:blip>
          <a:stretch>
            <a:fillRect/>
          </a:stretch>
        </p:blipFill>
        <p:spPr>
          <a:xfrm>
            <a:off x="1062825" y="873275"/>
            <a:ext cx="7018349" cy="3894000"/>
          </a:xfrm>
          <a:prstGeom prst="rect">
            <a:avLst/>
          </a:prstGeom>
          <a:noFill/>
          <a:ln>
            <a:noFill/>
          </a:ln>
        </p:spPr>
      </p:pic>
      <p:sp>
        <p:nvSpPr>
          <p:cNvPr id="215" name="Google Shape;215;p30"/>
          <p:cNvSpPr txBox="1"/>
          <p:nvPr/>
        </p:nvSpPr>
        <p:spPr>
          <a:xfrm>
            <a:off x="1008525" y="4581425"/>
            <a:ext cx="6553200" cy="6456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US" sz="900" i="1"/>
              <a:t>Slide courtesy of </a:t>
            </a:r>
            <a:r>
              <a:rPr lang="en-US" sz="900" i="1">
                <a:solidFill>
                  <a:schemeClr val="dk1"/>
                </a:solidFill>
              </a:rPr>
              <a:t>Thomae Elias, Martha Eladia, Julie Cumming, and Ichiro Fujinaga. “Automatic Scoring up of Music in Mensural Notation.” Presented at the 46th Medieval and Renaissance Music Conference, Maynooth, Ireland, July 2018.</a:t>
            </a:r>
            <a:endParaRPr sz="900" i="1">
              <a:solidFill>
                <a:schemeClr val="dk1"/>
              </a:solidFill>
            </a:endParaRPr>
          </a:p>
          <a:p>
            <a:pPr marL="0" lvl="0" indent="0">
              <a:spcBef>
                <a:spcPts val="0"/>
              </a:spcBef>
              <a:spcAft>
                <a:spcPts val="0"/>
              </a:spcAft>
              <a:buNone/>
            </a:pPr>
            <a:endParaRPr i="1"/>
          </a:p>
        </p:txBody>
      </p:sp>
      <p:sp>
        <p:nvSpPr>
          <p:cNvPr id="216" name="Google Shape;216;p30"/>
          <p:cNvSpPr txBox="1">
            <a:spLocks noGrp="1"/>
          </p:cNvSpPr>
          <p:nvPr>
            <p:ph type="title"/>
          </p:nvPr>
        </p:nvSpPr>
        <p:spPr>
          <a:xfrm>
            <a:off x="509925" y="205977"/>
            <a:ext cx="7550400" cy="359100"/>
          </a:xfrm>
          <a:prstGeom prst="rect">
            <a:avLst/>
          </a:prstGeom>
        </p:spPr>
        <p:txBody>
          <a:bodyPr spcFirstLastPara="1" wrap="square" lIns="91425" tIns="45700" rIns="91425" bIns="45700" anchor="ctr" anchorCtr="0">
            <a:noAutofit/>
          </a:bodyPr>
          <a:lstStyle/>
          <a:p>
            <a:pPr marL="0" lvl="0" indent="0" rtl="0">
              <a:spcBef>
                <a:spcPts val="0"/>
              </a:spcBef>
              <a:spcAft>
                <a:spcPts val="0"/>
              </a:spcAft>
              <a:buNone/>
            </a:pPr>
            <a:r>
              <a:rPr lang="en-US"/>
              <a:t>Scoring-up Tool</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Shape 221"/>
        <p:cNvGrpSpPr/>
        <p:nvPr/>
      </p:nvGrpSpPr>
      <p:grpSpPr>
        <a:xfrm>
          <a:off x="0" y="0"/>
          <a:ext cx="0" cy="0"/>
          <a:chOff x="0" y="0"/>
          <a:chExt cx="0" cy="0"/>
        </a:xfrm>
      </p:grpSpPr>
      <p:sp>
        <p:nvSpPr>
          <p:cNvPr id="222" name="Google Shape;222;p31"/>
          <p:cNvSpPr txBox="1">
            <a:spLocks noGrp="1"/>
          </p:cNvSpPr>
          <p:nvPr>
            <p:ph type="sldNum" idx="12"/>
          </p:nvPr>
        </p:nvSpPr>
        <p:spPr>
          <a:xfrm>
            <a:off x="6553200" y="4767264"/>
            <a:ext cx="2133600" cy="273900"/>
          </a:xfrm>
          <a:prstGeom prst="rect">
            <a:avLst/>
          </a:prstGeom>
        </p:spPr>
        <p:txBody>
          <a:bodyPr spcFirstLastPara="1" wrap="square" lIns="91425" tIns="45700" rIns="91425" bIns="45700" anchor="ctr" anchorCtr="0">
            <a:noAutofit/>
          </a:bodyPr>
          <a:lstStyle/>
          <a:p>
            <a:pPr marL="0" lvl="0" indent="0">
              <a:spcBef>
                <a:spcPts val="0"/>
              </a:spcBef>
              <a:spcAft>
                <a:spcPts val="0"/>
              </a:spcAft>
              <a:buClr>
                <a:srgbClr val="000000"/>
              </a:buClr>
              <a:buFont typeface="Arial"/>
              <a:buNone/>
            </a:pPr>
            <a:fld id="{00000000-1234-1234-1234-123412341234}" type="slidenum">
              <a:rPr lang="en-US"/>
              <a:t>19</a:t>
            </a:fld>
            <a:endParaRPr/>
          </a:p>
        </p:txBody>
      </p:sp>
      <p:pic>
        <p:nvPicPr>
          <p:cNvPr id="223" name="Google Shape;223;p31"/>
          <p:cNvPicPr preferRelativeResize="0"/>
          <p:nvPr/>
        </p:nvPicPr>
        <p:blipFill>
          <a:blip r:embed="rId3">
            <a:alphaModFix/>
          </a:blip>
          <a:stretch>
            <a:fillRect/>
          </a:stretch>
        </p:blipFill>
        <p:spPr>
          <a:xfrm>
            <a:off x="880400" y="340513"/>
            <a:ext cx="7383194" cy="4462464"/>
          </a:xfrm>
          <a:prstGeom prst="rect">
            <a:avLst/>
          </a:prstGeom>
          <a:noFill/>
          <a:ln>
            <a:noFill/>
          </a:ln>
        </p:spPr>
      </p:pic>
      <p:sp>
        <p:nvSpPr>
          <p:cNvPr id="224" name="Google Shape;224;p31"/>
          <p:cNvSpPr txBox="1"/>
          <p:nvPr/>
        </p:nvSpPr>
        <p:spPr>
          <a:xfrm>
            <a:off x="784475" y="4683250"/>
            <a:ext cx="6553200" cy="6456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900" i="1"/>
              <a:t>Slide courtesy of </a:t>
            </a:r>
            <a:r>
              <a:rPr lang="en-US" sz="900" i="1">
                <a:solidFill>
                  <a:schemeClr val="dk1"/>
                </a:solidFill>
              </a:rPr>
              <a:t>Thomae Elias, Martha Eladia, Julie Cumming, and Ichiro Fujinaga. “Automatic Scoring up of Music in Mensural Notation.” Presented at the 46th Medieval and Renaissance Music Conference, Maynooth, Ireland, July 2018.</a:t>
            </a:r>
            <a:endParaRPr sz="900" i="1">
              <a:solidFill>
                <a:schemeClr val="dk1"/>
              </a:solidFill>
            </a:endParaRPr>
          </a:p>
          <a:p>
            <a:pPr marL="0" lvl="0" indent="0" rtl="0">
              <a:spcBef>
                <a:spcPts val="0"/>
              </a:spcBef>
              <a:spcAft>
                <a:spcPts val="0"/>
              </a:spcAft>
              <a:buNone/>
            </a:pPr>
            <a:endParaRPr i="1"/>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pic>
        <p:nvPicPr>
          <p:cNvPr id="96" name="Google Shape;96;p14" descr="SIMSSA_logo-01.png"/>
          <p:cNvPicPr preferRelativeResize="0"/>
          <p:nvPr/>
        </p:nvPicPr>
        <p:blipFill rotWithShape="1">
          <a:blip r:embed="rId3">
            <a:alphaModFix/>
          </a:blip>
          <a:srcRect/>
          <a:stretch/>
        </p:blipFill>
        <p:spPr>
          <a:xfrm>
            <a:off x="392549" y="0"/>
            <a:ext cx="8081816" cy="1213866"/>
          </a:xfrm>
          <a:prstGeom prst="rect">
            <a:avLst/>
          </a:prstGeom>
          <a:noFill/>
          <a:ln>
            <a:noFill/>
          </a:ln>
        </p:spPr>
      </p:pic>
      <p:sp>
        <p:nvSpPr>
          <p:cNvPr id="97" name="Google Shape;97;p14"/>
          <p:cNvSpPr txBox="1"/>
          <p:nvPr/>
        </p:nvSpPr>
        <p:spPr>
          <a:xfrm>
            <a:off x="392549" y="1213868"/>
            <a:ext cx="8370455" cy="3693318"/>
          </a:xfrm>
          <a:prstGeom prst="rect">
            <a:avLst/>
          </a:prstGeom>
          <a:noFill/>
          <a:ln>
            <a:noFill/>
          </a:ln>
        </p:spPr>
        <p:txBody>
          <a:bodyPr spcFirstLastPara="1" wrap="square" lIns="91425" tIns="45700" rIns="91425" bIns="45700" anchor="t" anchorCtr="0">
            <a:noAutofit/>
          </a:bodyPr>
          <a:lstStyle/>
          <a:p>
            <a:pPr marL="285750" marR="0" lvl="0" indent="-285750" algn="l" rtl="0">
              <a:spcBef>
                <a:spcPts val="0"/>
              </a:spcBef>
              <a:spcAft>
                <a:spcPts val="0"/>
              </a:spcAft>
              <a:buClr>
                <a:schemeClr val="dk1"/>
              </a:buClr>
              <a:buSzPts val="2600"/>
              <a:buFont typeface="Arial"/>
              <a:buChar char="•"/>
            </a:pPr>
            <a:r>
              <a:rPr lang="en-US" sz="2600" b="0" i="0" u="none" strike="noStrike" cap="none">
                <a:solidFill>
                  <a:schemeClr val="dk1"/>
                </a:solidFill>
                <a:latin typeface="Source Sans Pro"/>
                <a:ea typeface="Source Sans Pro"/>
                <a:cs typeface="Source Sans Pro"/>
                <a:sym typeface="Source Sans Pro"/>
              </a:rPr>
              <a:t>SSHRC Partnership Grant (2014-2021)</a:t>
            </a:r>
            <a:endParaRPr/>
          </a:p>
          <a:p>
            <a:pPr marL="285750" marR="0" lvl="0" indent="-120650" algn="l" rtl="0">
              <a:spcBef>
                <a:spcPts val="0"/>
              </a:spcBef>
              <a:spcAft>
                <a:spcPts val="0"/>
              </a:spcAft>
              <a:buClr>
                <a:schemeClr val="dk1"/>
              </a:buClr>
              <a:buSzPts val="2600"/>
              <a:buFont typeface="Arial"/>
              <a:buNone/>
            </a:pPr>
            <a:endParaRPr sz="2600" b="0" i="0" u="none" strike="noStrike" cap="none">
              <a:solidFill>
                <a:schemeClr val="dk1"/>
              </a:solidFill>
              <a:latin typeface="Source Sans Pro"/>
              <a:ea typeface="Source Sans Pro"/>
              <a:cs typeface="Source Sans Pro"/>
              <a:sym typeface="Source Sans Pro"/>
            </a:endParaRPr>
          </a:p>
          <a:p>
            <a:pPr marL="285750" marR="0" lvl="0" indent="-285750" algn="l" rtl="0">
              <a:spcBef>
                <a:spcPts val="0"/>
              </a:spcBef>
              <a:spcAft>
                <a:spcPts val="0"/>
              </a:spcAft>
              <a:buClr>
                <a:schemeClr val="dk1"/>
              </a:buClr>
              <a:buSzPts val="2600"/>
              <a:buFont typeface="Arial"/>
              <a:buChar char="•"/>
            </a:pPr>
            <a:r>
              <a:rPr lang="en-US" sz="2600" b="0" i="0" u="none" strike="noStrike" cap="none">
                <a:solidFill>
                  <a:schemeClr val="dk1"/>
                </a:solidFill>
                <a:latin typeface="Source Sans Pro"/>
                <a:ea typeface="Source Sans Pro"/>
                <a:cs typeface="Source Sans Pro"/>
                <a:sym typeface="Source Sans Pro"/>
              </a:rPr>
              <a:t>PI: Ichiro Fujinaga (McGill University)</a:t>
            </a:r>
            <a:endParaRPr/>
          </a:p>
          <a:p>
            <a:pPr marL="285750" marR="0" lvl="0" indent="-120650" algn="l" rtl="0">
              <a:spcBef>
                <a:spcPts val="0"/>
              </a:spcBef>
              <a:spcAft>
                <a:spcPts val="0"/>
              </a:spcAft>
              <a:buClr>
                <a:schemeClr val="dk1"/>
              </a:buClr>
              <a:buSzPts val="2600"/>
              <a:buFont typeface="Arial"/>
              <a:buNone/>
            </a:pPr>
            <a:endParaRPr sz="2600" b="0" i="0" u="none" strike="noStrike" cap="none">
              <a:solidFill>
                <a:schemeClr val="dk1"/>
              </a:solidFill>
              <a:latin typeface="Source Sans Pro"/>
              <a:ea typeface="Source Sans Pro"/>
              <a:cs typeface="Source Sans Pro"/>
              <a:sym typeface="Source Sans Pro"/>
            </a:endParaRPr>
          </a:p>
          <a:p>
            <a:pPr marL="285750" marR="0" lvl="0" indent="-285750" algn="l" rtl="0">
              <a:spcBef>
                <a:spcPts val="0"/>
              </a:spcBef>
              <a:spcAft>
                <a:spcPts val="0"/>
              </a:spcAft>
              <a:buClr>
                <a:schemeClr val="dk1"/>
              </a:buClr>
              <a:buSzPts val="2600"/>
              <a:buFont typeface="Arial"/>
              <a:buChar char="•"/>
            </a:pPr>
            <a:r>
              <a:rPr lang="en-US" sz="2600" b="0" i="0" u="none" strike="noStrike" cap="none">
                <a:solidFill>
                  <a:schemeClr val="dk1"/>
                </a:solidFill>
                <a:latin typeface="Source Sans Pro"/>
                <a:ea typeface="Source Sans Pro"/>
                <a:cs typeface="Source Sans Pro"/>
                <a:sym typeface="Source Sans Pro"/>
              </a:rPr>
              <a:t>Partners include the British Library, Bodleian Libraries at Oxford, Bibliothèque Nationale de France, Bavarian State Library, New York Philharmonic Archives, </a:t>
            </a:r>
            <a:r>
              <a:rPr lang="en-US" sz="2600">
                <a:solidFill>
                  <a:schemeClr val="dk1"/>
                </a:solidFill>
                <a:latin typeface="Source Sans Pro"/>
                <a:ea typeface="Source Sans Pro"/>
                <a:cs typeface="Source Sans Pro"/>
                <a:sym typeface="Source Sans Pro"/>
              </a:rPr>
              <a:t>Alexander Street Press, RILM, and RISM Switzerland among others</a:t>
            </a:r>
            <a:endParaRPr/>
          </a:p>
          <a:p>
            <a:pPr marL="285750" marR="0" lvl="0" indent="-120650" algn="l" rtl="0">
              <a:spcBef>
                <a:spcPts val="0"/>
              </a:spcBef>
              <a:spcAft>
                <a:spcPts val="0"/>
              </a:spcAft>
              <a:buClr>
                <a:schemeClr val="dk1"/>
              </a:buClr>
              <a:buSzPts val="2600"/>
              <a:buFont typeface="Arial"/>
              <a:buNone/>
            </a:pPr>
            <a:endParaRPr sz="2600" b="0" i="0" u="none" strike="noStrike" cap="none">
              <a:solidFill>
                <a:schemeClr val="dk1"/>
              </a:solidFill>
              <a:latin typeface="Source Sans Pro"/>
              <a:ea typeface="Source Sans Pro"/>
              <a:cs typeface="Source Sans Pro"/>
              <a:sym typeface="Source Sans Pro"/>
            </a:endParaRPr>
          </a:p>
        </p:txBody>
      </p:sp>
      <p:sp>
        <p:nvSpPr>
          <p:cNvPr id="98" name="Google Shape;98;p14"/>
          <p:cNvSpPr txBox="1">
            <a:spLocks noGrp="1"/>
          </p:cNvSpPr>
          <p:nvPr>
            <p:ph type="sldNum" idx="12"/>
          </p:nvPr>
        </p:nvSpPr>
        <p:spPr>
          <a:xfrm>
            <a:off x="6553200" y="4767264"/>
            <a:ext cx="2133600" cy="273844"/>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1200" b="0" i="0" u="none" strike="noStrike" cap="none">
                <a:solidFill>
                  <a:srgbClr val="888D97"/>
                </a:solidFill>
                <a:latin typeface="Source Sans Pro"/>
                <a:ea typeface="Source Sans Pro"/>
                <a:cs typeface="Source Sans Pro"/>
                <a:sym typeface="Source Sans Pro"/>
              </a:rPr>
              <a:t>2</a:t>
            </a:fld>
            <a:endParaRPr sz="1200" b="0" i="0" u="none" strike="noStrike" cap="none">
              <a:solidFill>
                <a:srgbClr val="888D97"/>
              </a:solidFill>
              <a:latin typeface="Source Sans Pro"/>
              <a:ea typeface="Source Sans Pro"/>
              <a:cs typeface="Source Sans Pro"/>
              <a:sym typeface="Source Sans Pro"/>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Shape 228"/>
        <p:cNvGrpSpPr/>
        <p:nvPr/>
      </p:nvGrpSpPr>
      <p:grpSpPr>
        <a:xfrm>
          <a:off x="0" y="0"/>
          <a:ext cx="0" cy="0"/>
          <a:chOff x="0" y="0"/>
          <a:chExt cx="0" cy="0"/>
        </a:xfrm>
      </p:grpSpPr>
      <p:sp>
        <p:nvSpPr>
          <p:cNvPr id="229" name="Google Shape;229;p32"/>
          <p:cNvSpPr txBox="1">
            <a:spLocks noGrp="1"/>
          </p:cNvSpPr>
          <p:nvPr>
            <p:ph type="sldNum" idx="12"/>
          </p:nvPr>
        </p:nvSpPr>
        <p:spPr>
          <a:xfrm>
            <a:off x="6553200" y="4767264"/>
            <a:ext cx="2133600" cy="273844"/>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1200">
                <a:solidFill>
                  <a:srgbClr val="888D97"/>
                </a:solidFill>
                <a:latin typeface="Source Sans Pro"/>
                <a:ea typeface="Source Sans Pro"/>
                <a:cs typeface="Source Sans Pro"/>
                <a:sym typeface="Source Sans Pro"/>
              </a:rPr>
              <a:t>20</a:t>
            </a:fld>
            <a:endParaRPr sz="1200">
              <a:solidFill>
                <a:srgbClr val="888D97"/>
              </a:solidFill>
              <a:latin typeface="Source Sans Pro"/>
              <a:ea typeface="Source Sans Pro"/>
              <a:cs typeface="Source Sans Pro"/>
              <a:sym typeface="Source Sans Pro"/>
            </a:endParaRPr>
          </a:p>
        </p:txBody>
      </p:sp>
      <p:pic>
        <p:nvPicPr>
          <p:cNvPr id="230" name="Google Shape;230;p32"/>
          <p:cNvPicPr preferRelativeResize="0"/>
          <p:nvPr/>
        </p:nvPicPr>
        <p:blipFill rotWithShape="1">
          <a:blip r:embed="rId3">
            <a:alphaModFix/>
          </a:blip>
          <a:srcRect/>
          <a:stretch/>
        </p:blipFill>
        <p:spPr>
          <a:xfrm>
            <a:off x="241300" y="0"/>
            <a:ext cx="8659011" cy="51435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33"/>
          <p:cNvSpPr txBox="1">
            <a:spLocks noGrp="1"/>
          </p:cNvSpPr>
          <p:nvPr>
            <p:ph type="title"/>
          </p:nvPr>
        </p:nvSpPr>
        <p:spPr>
          <a:xfrm>
            <a:off x="457200" y="205979"/>
            <a:ext cx="8229600" cy="85725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4400"/>
              <a:buFont typeface="Source Sans Pro"/>
              <a:buNone/>
            </a:pPr>
            <a:r>
              <a:rPr lang="en-US" sz="4400" b="0" i="0" u="none" strike="noStrike" cap="none">
                <a:solidFill>
                  <a:schemeClr val="dk1"/>
                </a:solidFill>
                <a:latin typeface="Source Sans Pro"/>
                <a:ea typeface="Source Sans Pro"/>
                <a:cs typeface="Source Sans Pro"/>
                <a:sym typeface="Source Sans Pro"/>
              </a:rPr>
              <a:t>Crowdsourced OMR Correction</a:t>
            </a:r>
            <a:endParaRPr sz="4400" b="0" i="0" u="none" strike="noStrike" cap="none">
              <a:solidFill>
                <a:schemeClr val="dk1"/>
              </a:solidFill>
              <a:latin typeface="Source Sans Pro"/>
              <a:ea typeface="Source Sans Pro"/>
              <a:cs typeface="Source Sans Pro"/>
              <a:sym typeface="Source Sans Pro"/>
            </a:endParaRPr>
          </a:p>
        </p:txBody>
      </p:sp>
      <p:sp>
        <p:nvSpPr>
          <p:cNvPr id="236" name="Google Shape;236;p33"/>
          <p:cNvSpPr txBox="1">
            <a:spLocks noGrp="1"/>
          </p:cNvSpPr>
          <p:nvPr>
            <p:ph type="body" idx="1"/>
          </p:nvPr>
        </p:nvSpPr>
        <p:spPr>
          <a:xfrm>
            <a:off x="457200" y="1657351"/>
            <a:ext cx="8229600" cy="33945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a:p>
          <a:p>
            <a:pPr marL="342900" marR="0" lvl="0" indent="-342900" algn="l" rtl="0">
              <a:spcBef>
                <a:spcPts val="0"/>
              </a:spcBef>
              <a:spcAft>
                <a:spcPts val="0"/>
              </a:spcAft>
              <a:buClr>
                <a:schemeClr val="dk1"/>
              </a:buClr>
              <a:buSzPts val="3200"/>
              <a:buFont typeface="Arial"/>
              <a:buChar char="•"/>
            </a:pPr>
            <a:r>
              <a:rPr lang="en-US"/>
              <a:t>Making tools more user-friendly </a:t>
            </a:r>
            <a:endParaRPr/>
          </a:p>
          <a:p>
            <a:pPr marL="342900" marR="0" lvl="0" indent="-342900" algn="l" rtl="0">
              <a:spcBef>
                <a:spcPts val="640"/>
              </a:spcBef>
              <a:spcAft>
                <a:spcPts val="0"/>
              </a:spcAft>
              <a:buClr>
                <a:schemeClr val="dk1"/>
              </a:buClr>
              <a:buSzPts val="3200"/>
              <a:buFont typeface="Arial"/>
              <a:buChar char="•"/>
            </a:pPr>
            <a:r>
              <a:rPr lang="en-US" sz="3200" b="0" i="0" u="none" strike="noStrike" cap="none">
                <a:solidFill>
                  <a:schemeClr val="dk1"/>
                </a:solidFill>
                <a:latin typeface="Source Sans Pro"/>
                <a:ea typeface="Source Sans Pro"/>
                <a:cs typeface="Source Sans Pro"/>
                <a:sym typeface="Source Sans Pro"/>
              </a:rPr>
              <a:t>Collaboration with Partner organizations and user communities</a:t>
            </a:r>
            <a:endParaRPr sz="3200" b="0" i="0" u="none" strike="noStrike" cap="none">
              <a:solidFill>
                <a:schemeClr val="dk1"/>
              </a:solidFill>
              <a:latin typeface="Source Sans Pro"/>
              <a:ea typeface="Source Sans Pro"/>
              <a:cs typeface="Source Sans Pro"/>
              <a:sym typeface="Source Sans Pro"/>
            </a:endParaRPr>
          </a:p>
        </p:txBody>
      </p:sp>
      <p:sp>
        <p:nvSpPr>
          <p:cNvPr id="237" name="Google Shape;237;p33"/>
          <p:cNvSpPr txBox="1">
            <a:spLocks noGrp="1"/>
          </p:cNvSpPr>
          <p:nvPr>
            <p:ph type="sldNum" idx="12"/>
          </p:nvPr>
        </p:nvSpPr>
        <p:spPr>
          <a:xfrm>
            <a:off x="6553200" y="4767264"/>
            <a:ext cx="2133600" cy="273844"/>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1200">
                <a:solidFill>
                  <a:srgbClr val="888D97"/>
                </a:solidFill>
                <a:latin typeface="Source Sans Pro"/>
                <a:ea typeface="Source Sans Pro"/>
                <a:cs typeface="Source Sans Pro"/>
                <a:sym typeface="Source Sans Pro"/>
              </a:rPr>
              <a:t>21</a:t>
            </a:fld>
            <a:endParaRPr sz="1200">
              <a:solidFill>
                <a:srgbClr val="888D97"/>
              </a:solidFill>
              <a:latin typeface="Source Sans Pro"/>
              <a:ea typeface="Source Sans Pro"/>
              <a:cs typeface="Source Sans Pro"/>
              <a:sym typeface="Source Sans Pro"/>
            </a:endParaRPr>
          </a:p>
        </p:txBody>
      </p:sp>
      <p:pic>
        <p:nvPicPr>
          <p:cNvPr id="238" name="Google Shape;238;p33"/>
          <p:cNvPicPr preferRelativeResize="0"/>
          <p:nvPr/>
        </p:nvPicPr>
        <p:blipFill>
          <a:blip r:embed="rId3">
            <a:alphaModFix/>
          </a:blip>
          <a:stretch>
            <a:fillRect/>
          </a:stretch>
        </p:blipFill>
        <p:spPr>
          <a:xfrm>
            <a:off x="3452813" y="1319713"/>
            <a:ext cx="2238375" cy="5810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Google Shape;243;p34"/>
          <p:cNvSpPr txBox="1">
            <a:spLocks noGrp="1"/>
          </p:cNvSpPr>
          <p:nvPr>
            <p:ph type="title"/>
          </p:nvPr>
        </p:nvSpPr>
        <p:spPr>
          <a:xfrm>
            <a:off x="457200" y="1963774"/>
            <a:ext cx="8229600" cy="85725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3959"/>
              <a:buFont typeface="Source Sans Pro"/>
              <a:buNone/>
            </a:pPr>
            <a:r>
              <a:rPr lang="en-US" sz="3959" b="0" i="0" u="none" strike="noStrike" cap="none" dirty="0">
                <a:solidFill>
                  <a:schemeClr val="dk1"/>
                </a:solidFill>
                <a:latin typeface="Source Sans Pro"/>
                <a:ea typeface="Source Sans Pro"/>
                <a:cs typeface="Source Sans Pro"/>
                <a:sym typeface="Source Sans Pro"/>
              </a:rPr>
              <a:t>How will music search and </a:t>
            </a:r>
            <a:br>
              <a:rPr lang="en-US" sz="3959" b="0" i="0" u="none" strike="noStrike" cap="none" dirty="0">
                <a:solidFill>
                  <a:schemeClr val="dk1"/>
                </a:solidFill>
                <a:latin typeface="Source Sans Pro"/>
                <a:ea typeface="Source Sans Pro"/>
                <a:cs typeface="Source Sans Pro"/>
                <a:sym typeface="Source Sans Pro"/>
              </a:rPr>
            </a:br>
            <a:r>
              <a:rPr lang="en-US" sz="3959" b="0" i="0" u="none" strike="noStrike" cap="none" dirty="0">
                <a:solidFill>
                  <a:schemeClr val="dk1"/>
                </a:solidFill>
                <a:latin typeface="Source Sans Pro"/>
                <a:ea typeface="Source Sans Pro"/>
                <a:cs typeface="Source Sans Pro"/>
                <a:sym typeface="Source Sans Pro"/>
              </a:rPr>
              <a:t>analysis work?</a:t>
            </a:r>
            <a:endParaRPr sz="3959" b="0" i="0" u="none" strike="noStrike" cap="none" dirty="0">
              <a:solidFill>
                <a:schemeClr val="dk1"/>
              </a:solidFill>
              <a:latin typeface="Source Sans Pro"/>
              <a:ea typeface="Source Sans Pro"/>
              <a:cs typeface="Source Sans Pro"/>
              <a:sym typeface="Source Sans Pro"/>
            </a:endParaRPr>
          </a:p>
        </p:txBody>
      </p:sp>
      <p:sp>
        <p:nvSpPr>
          <p:cNvPr id="244" name="Google Shape;244;p34"/>
          <p:cNvSpPr txBox="1">
            <a:spLocks noGrp="1"/>
          </p:cNvSpPr>
          <p:nvPr>
            <p:ph type="sldNum" idx="12"/>
          </p:nvPr>
        </p:nvSpPr>
        <p:spPr>
          <a:xfrm>
            <a:off x="6553200" y="4767264"/>
            <a:ext cx="2133600" cy="273844"/>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1200">
                <a:solidFill>
                  <a:srgbClr val="888D97"/>
                </a:solidFill>
                <a:latin typeface="Source Sans Pro"/>
                <a:ea typeface="Source Sans Pro"/>
                <a:cs typeface="Source Sans Pro"/>
                <a:sym typeface="Source Sans Pro"/>
              </a:rPr>
              <a:t>22</a:t>
            </a:fld>
            <a:endParaRPr sz="1200">
              <a:solidFill>
                <a:srgbClr val="888D97"/>
              </a:solidFill>
              <a:latin typeface="Source Sans Pro"/>
              <a:ea typeface="Source Sans Pro"/>
              <a:cs typeface="Source Sans Pro"/>
              <a:sym typeface="Source Sans Pro"/>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C2F7B7B-F7AC-7F42-BC3F-CE42C4E06D4A}"/>
              </a:ext>
            </a:extLst>
          </p:cNvPr>
          <p:cNvSpPr>
            <a:spLocks noGrp="1"/>
          </p:cNvSpPr>
          <p:nvPr>
            <p:ph type="sldNum" sz="quarter" idx="12"/>
          </p:nvPr>
        </p:nvSpPr>
        <p:spPr/>
        <p:txBody>
          <a:bodyPr/>
          <a:lstStyle/>
          <a:p>
            <a:fld id="{0D97A190-E988-3741-A0BF-038C85FF53C3}" type="slidenum">
              <a:rPr lang="en-US" smtClean="0"/>
              <a:t>23</a:t>
            </a:fld>
            <a:endParaRPr lang="en-US"/>
          </a:p>
        </p:txBody>
      </p:sp>
      <p:pic>
        <p:nvPicPr>
          <p:cNvPr id="17" name="Picture 16">
            <a:extLst>
              <a:ext uri="{FF2B5EF4-FFF2-40B4-BE49-F238E27FC236}">
                <a16:creationId xmlns:a16="http://schemas.microsoft.com/office/drawing/2014/main" id="{F693EC22-F2ED-364E-BEE4-22E1C13D465F}"/>
              </a:ext>
            </a:extLst>
          </p:cNvPr>
          <p:cNvPicPr>
            <a:picLocks noChangeAspect="1"/>
          </p:cNvPicPr>
          <p:nvPr/>
        </p:nvPicPr>
        <p:blipFill>
          <a:blip r:embed="rId3"/>
          <a:stretch>
            <a:fillRect/>
          </a:stretch>
        </p:blipFill>
        <p:spPr>
          <a:xfrm>
            <a:off x="1146013" y="1055788"/>
            <a:ext cx="7092407" cy="3469724"/>
          </a:xfrm>
          <a:prstGeom prst="rect">
            <a:avLst/>
          </a:prstGeom>
          <a:ln>
            <a:solidFill>
              <a:srgbClr val="FF3B80"/>
            </a:solidFill>
          </a:ln>
        </p:spPr>
      </p:pic>
      <p:sp>
        <p:nvSpPr>
          <p:cNvPr id="6" name="Google Shape;258;p36">
            <a:extLst>
              <a:ext uri="{FF2B5EF4-FFF2-40B4-BE49-F238E27FC236}">
                <a16:creationId xmlns:a16="http://schemas.microsoft.com/office/drawing/2014/main" id="{70E609CB-DEC4-A246-888C-B33FFDE4CEF9}"/>
              </a:ext>
            </a:extLst>
          </p:cNvPr>
          <p:cNvSpPr txBox="1">
            <a:spLocks noGrp="1"/>
          </p:cNvSpPr>
          <p:nvPr>
            <p:ph type="title"/>
          </p:nvPr>
        </p:nvSpPr>
        <p:spPr>
          <a:xfrm>
            <a:off x="457200" y="205979"/>
            <a:ext cx="8229600" cy="857400"/>
          </a:xfrm>
          <a:prstGeom prst="rect">
            <a:avLst/>
          </a:prstGeom>
        </p:spPr>
        <p:txBody>
          <a:bodyPr spcFirstLastPara="1" wrap="square" lIns="91425" tIns="45700" rIns="91425" bIns="45700" anchor="ctr" anchorCtr="0">
            <a:noAutofit/>
          </a:bodyPr>
          <a:lstStyle/>
          <a:p>
            <a:pPr marL="0" lvl="0" indent="0">
              <a:spcBef>
                <a:spcPts val="0"/>
              </a:spcBef>
              <a:spcAft>
                <a:spcPts val="0"/>
              </a:spcAft>
              <a:buNone/>
            </a:pPr>
            <a:r>
              <a:rPr lang="en-US" sz="3200" dirty="0"/>
              <a:t>Storing &amp; Searching Symbolic Files</a:t>
            </a:r>
            <a:endParaRPr sz="3200" dirty="0"/>
          </a:p>
        </p:txBody>
      </p:sp>
    </p:spTree>
    <p:extLst>
      <p:ext uri="{BB962C8B-B14F-4D97-AF65-F5344CB8AC3E}">
        <p14:creationId xmlns:p14="http://schemas.microsoft.com/office/powerpoint/2010/main" val="3265724359"/>
      </p:ext>
    </p:extLst>
  </p:cSld>
  <p:clrMapOvr>
    <a:masterClrMapping/>
  </p:clrMapOvr>
  <mc:AlternateContent xmlns:mc="http://schemas.openxmlformats.org/markup-compatibility/2006" xmlns:p14="http://schemas.microsoft.com/office/powerpoint/2010/main">
    <mc:Choice Requires="p14">
      <p:transition spd="slow" p14:dur="2000" advTm="13181"/>
    </mc:Choice>
    <mc:Fallback xmlns="">
      <p:transition spd="slow" advTm="13181"/>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p36"/>
          <p:cNvSpPr txBox="1">
            <a:spLocks noGrp="1"/>
          </p:cNvSpPr>
          <p:nvPr>
            <p:ph type="title"/>
          </p:nvPr>
        </p:nvSpPr>
        <p:spPr>
          <a:xfrm>
            <a:off x="457200" y="205979"/>
            <a:ext cx="8229600" cy="857400"/>
          </a:xfrm>
          <a:prstGeom prst="rect">
            <a:avLst/>
          </a:prstGeom>
        </p:spPr>
        <p:txBody>
          <a:bodyPr spcFirstLastPara="1" wrap="square" lIns="91425" tIns="45700" rIns="91425" bIns="45700" anchor="ctr" anchorCtr="0">
            <a:noAutofit/>
          </a:bodyPr>
          <a:lstStyle/>
          <a:p>
            <a:pPr marL="0" lvl="0" indent="0">
              <a:spcBef>
                <a:spcPts val="0"/>
              </a:spcBef>
              <a:spcAft>
                <a:spcPts val="0"/>
              </a:spcAft>
              <a:buNone/>
            </a:pPr>
            <a:r>
              <a:rPr lang="en-US" dirty="0"/>
              <a:t>Melodic Search</a:t>
            </a:r>
            <a:endParaRPr dirty="0"/>
          </a:p>
        </p:txBody>
      </p:sp>
      <p:sp>
        <p:nvSpPr>
          <p:cNvPr id="259" name="Google Shape;259;p36"/>
          <p:cNvSpPr txBox="1">
            <a:spLocks noGrp="1"/>
          </p:cNvSpPr>
          <p:nvPr>
            <p:ph type="body" idx="1"/>
          </p:nvPr>
        </p:nvSpPr>
        <p:spPr>
          <a:xfrm>
            <a:off x="457200" y="1200151"/>
            <a:ext cx="8229600" cy="1652700"/>
          </a:xfrm>
          <a:prstGeom prst="rect">
            <a:avLst/>
          </a:prstGeom>
        </p:spPr>
        <p:txBody>
          <a:bodyPr spcFirstLastPara="1" wrap="square" lIns="91425" tIns="45700" rIns="91425" bIns="45700" anchor="t" anchorCtr="0">
            <a:noAutofit/>
          </a:bodyPr>
          <a:lstStyle/>
          <a:p>
            <a:pPr marL="0" lvl="0" indent="0">
              <a:spcBef>
                <a:spcPts val="640"/>
              </a:spcBef>
              <a:spcAft>
                <a:spcPts val="0"/>
              </a:spcAft>
              <a:buNone/>
            </a:pPr>
            <a:r>
              <a:rPr lang="en-US" sz="2200"/>
              <a:t>Garfinkle, David &amp; Peter Schubert. “Computer-Assisted Corpus Analysis Finds a Signature Progression in Willaert and Palestrina.” Presented at the 46th Medieval and Renaissance Music Conference, Maynooth, Ireland, July 2018.</a:t>
            </a:r>
            <a:endParaRPr sz="2200"/>
          </a:p>
        </p:txBody>
      </p:sp>
      <p:sp>
        <p:nvSpPr>
          <p:cNvPr id="260" name="Google Shape;260;p36"/>
          <p:cNvSpPr txBox="1">
            <a:spLocks noGrp="1"/>
          </p:cNvSpPr>
          <p:nvPr>
            <p:ph type="sldNum" idx="12"/>
          </p:nvPr>
        </p:nvSpPr>
        <p:spPr>
          <a:xfrm>
            <a:off x="6553200" y="4767264"/>
            <a:ext cx="2133600" cy="273900"/>
          </a:xfrm>
          <a:prstGeom prst="rect">
            <a:avLst/>
          </a:prstGeom>
        </p:spPr>
        <p:txBody>
          <a:bodyPr spcFirstLastPara="1" wrap="square" lIns="91425" tIns="45700" rIns="91425" bIns="45700" anchor="ctr" anchorCtr="0">
            <a:noAutofit/>
          </a:bodyPr>
          <a:lstStyle/>
          <a:p>
            <a:pPr marL="0" lvl="0" indent="0">
              <a:spcBef>
                <a:spcPts val="0"/>
              </a:spcBef>
              <a:spcAft>
                <a:spcPts val="0"/>
              </a:spcAft>
              <a:buClr>
                <a:srgbClr val="000000"/>
              </a:buClr>
              <a:buFont typeface="Arial"/>
              <a:buNone/>
            </a:pPr>
            <a:fld id="{00000000-1234-1234-1234-123412341234}" type="slidenum">
              <a:rPr lang="en-US"/>
              <a:t>24</a:t>
            </a:fld>
            <a:endParaRPr/>
          </a:p>
        </p:txBody>
      </p:sp>
      <p:pic>
        <p:nvPicPr>
          <p:cNvPr id="261" name="Google Shape;261;p36"/>
          <p:cNvPicPr preferRelativeResize="0"/>
          <p:nvPr/>
        </p:nvPicPr>
        <p:blipFill>
          <a:blip r:embed="rId3">
            <a:alphaModFix/>
          </a:blip>
          <a:stretch>
            <a:fillRect/>
          </a:stretch>
        </p:blipFill>
        <p:spPr>
          <a:xfrm>
            <a:off x="1916800" y="2852851"/>
            <a:ext cx="5310401" cy="1985849"/>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37"/>
          <p:cNvSpPr txBox="1">
            <a:spLocks noGrp="1"/>
          </p:cNvSpPr>
          <p:nvPr>
            <p:ph type="sldNum" idx="12"/>
          </p:nvPr>
        </p:nvSpPr>
        <p:spPr>
          <a:xfrm>
            <a:off x="6553200" y="4767264"/>
            <a:ext cx="2133600" cy="273900"/>
          </a:xfrm>
          <a:prstGeom prst="rect">
            <a:avLst/>
          </a:prstGeom>
        </p:spPr>
        <p:txBody>
          <a:bodyPr spcFirstLastPara="1" wrap="square" lIns="91425" tIns="45700" rIns="91425" bIns="45700" anchor="ctr" anchorCtr="0">
            <a:noAutofit/>
          </a:bodyPr>
          <a:lstStyle/>
          <a:p>
            <a:pPr marL="0" lvl="0" indent="0">
              <a:spcBef>
                <a:spcPts val="0"/>
              </a:spcBef>
              <a:spcAft>
                <a:spcPts val="0"/>
              </a:spcAft>
              <a:buClr>
                <a:srgbClr val="000000"/>
              </a:buClr>
              <a:buFont typeface="Arial"/>
              <a:buNone/>
            </a:pPr>
            <a:fld id="{00000000-1234-1234-1234-123412341234}" type="slidenum">
              <a:rPr lang="en-US"/>
              <a:t>25</a:t>
            </a:fld>
            <a:endParaRPr/>
          </a:p>
        </p:txBody>
      </p:sp>
      <p:pic>
        <p:nvPicPr>
          <p:cNvPr id="268" name="Google Shape;268;p37"/>
          <p:cNvPicPr preferRelativeResize="0"/>
          <p:nvPr/>
        </p:nvPicPr>
        <p:blipFill>
          <a:blip r:embed="rId3">
            <a:alphaModFix/>
          </a:blip>
          <a:stretch>
            <a:fillRect/>
          </a:stretch>
        </p:blipFill>
        <p:spPr>
          <a:xfrm>
            <a:off x="566063" y="663962"/>
            <a:ext cx="8011874" cy="3815576"/>
          </a:xfrm>
          <a:prstGeom prst="rect">
            <a:avLst/>
          </a:prstGeom>
          <a:noFill/>
          <a:ln>
            <a:noFill/>
          </a:ln>
        </p:spPr>
      </p:pic>
      <p:sp>
        <p:nvSpPr>
          <p:cNvPr id="269" name="Google Shape;269;p37"/>
          <p:cNvSpPr txBox="1"/>
          <p:nvPr/>
        </p:nvSpPr>
        <p:spPr>
          <a:xfrm>
            <a:off x="2111850" y="203450"/>
            <a:ext cx="4920300" cy="3843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US" sz="2400"/>
              <a:t>https://patternfinder.elvisproject.ca/</a:t>
            </a:r>
            <a:endParaRPr sz="240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p38"/>
          <p:cNvSpPr txBox="1">
            <a:spLocks noGrp="1"/>
          </p:cNvSpPr>
          <p:nvPr>
            <p:ph type="title"/>
          </p:nvPr>
        </p:nvSpPr>
        <p:spPr>
          <a:xfrm>
            <a:off x="457200" y="55894"/>
            <a:ext cx="8229600" cy="85725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4400"/>
              <a:buFont typeface="Source Sans Pro"/>
              <a:buNone/>
            </a:pPr>
            <a:r>
              <a:rPr lang="en-US" sz="4400" b="0" i="0" u="none" strike="noStrike" cap="none">
                <a:solidFill>
                  <a:schemeClr val="dk1"/>
                </a:solidFill>
                <a:latin typeface="Source Sans Pro"/>
                <a:ea typeface="Source Sans Pro"/>
                <a:cs typeface="Source Sans Pro"/>
                <a:sym typeface="Source Sans Pro"/>
              </a:rPr>
              <a:t>Corpus Studies</a:t>
            </a:r>
            <a:endParaRPr sz="4400" b="0" i="0" u="none" strike="noStrike" cap="none">
              <a:solidFill>
                <a:schemeClr val="dk1"/>
              </a:solidFill>
              <a:latin typeface="Source Sans Pro"/>
              <a:ea typeface="Source Sans Pro"/>
              <a:cs typeface="Source Sans Pro"/>
              <a:sym typeface="Source Sans Pro"/>
            </a:endParaRPr>
          </a:p>
        </p:txBody>
      </p:sp>
      <p:sp>
        <p:nvSpPr>
          <p:cNvPr id="275" name="Google Shape;275;p38"/>
          <p:cNvSpPr txBox="1">
            <a:spLocks noGrp="1"/>
          </p:cNvSpPr>
          <p:nvPr>
            <p:ph type="body" idx="1"/>
          </p:nvPr>
        </p:nvSpPr>
        <p:spPr>
          <a:xfrm>
            <a:off x="457200" y="819168"/>
            <a:ext cx="8051800" cy="1241713"/>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200" b="0" i="0" u="none" strike="noStrike" cap="none">
                <a:solidFill>
                  <a:schemeClr val="dk1"/>
                </a:solidFill>
                <a:latin typeface="Source Sans Pro"/>
                <a:ea typeface="Source Sans Pro"/>
                <a:cs typeface="Source Sans Pro"/>
                <a:sym typeface="Source Sans Pro"/>
              </a:rPr>
              <a:t>Schubert, Peter, and Julie Cumming. “Another Lesson from Lassus: Using Computers to Analyse Counterpoint.” Early Music 43, no. 4 (November 2015): 577–86.</a:t>
            </a:r>
            <a:endParaRPr/>
          </a:p>
          <a:p>
            <a:pPr marL="342900" marR="0" lvl="0" indent="-139700" algn="l" rtl="0">
              <a:spcBef>
                <a:spcPts val="640"/>
              </a:spcBef>
              <a:spcAft>
                <a:spcPts val="0"/>
              </a:spcAft>
              <a:buClr>
                <a:schemeClr val="dk1"/>
              </a:buClr>
              <a:buSzPts val="3200"/>
              <a:buFont typeface="Arial"/>
              <a:buNone/>
            </a:pPr>
            <a:endParaRPr sz="3200" b="0" i="0" u="none" strike="noStrike" cap="none">
              <a:solidFill>
                <a:schemeClr val="dk1"/>
              </a:solidFill>
              <a:latin typeface="Source Sans Pro"/>
              <a:ea typeface="Source Sans Pro"/>
              <a:cs typeface="Source Sans Pro"/>
              <a:sym typeface="Source Sans Pro"/>
            </a:endParaRPr>
          </a:p>
        </p:txBody>
      </p:sp>
      <p:sp>
        <p:nvSpPr>
          <p:cNvPr id="276" name="Google Shape;276;p38"/>
          <p:cNvSpPr txBox="1">
            <a:spLocks noGrp="1"/>
          </p:cNvSpPr>
          <p:nvPr>
            <p:ph type="sldNum" idx="12"/>
          </p:nvPr>
        </p:nvSpPr>
        <p:spPr>
          <a:xfrm>
            <a:off x="6553200" y="4767264"/>
            <a:ext cx="2133600" cy="273844"/>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1200">
                <a:solidFill>
                  <a:srgbClr val="888D97"/>
                </a:solidFill>
                <a:latin typeface="Source Sans Pro"/>
                <a:ea typeface="Source Sans Pro"/>
                <a:cs typeface="Source Sans Pro"/>
                <a:sym typeface="Source Sans Pro"/>
              </a:rPr>
              <a:t>26</a:t>
            </a:fld>
            <a:endParaRPr sz="1200">
              <a:solidFill>
                <a:srgbClr val="888D97"/>
              </a:solidFill>
              <a:latin typeface="Source Sans Pro"/>
              <a:ea typeface="Source Sans Pro"/>
              <a:cs typeface="Source Sans Pro"/>
              <a:sym typeface="Source Sans Pro"/>
            </a:endParaRPr>
          </a:p>
        </p:txBody>
      </p:sp>
      <p:pic>
        <p:nvPicPr>
          <p:cNvPr id="277" name="Google Shape;277;p38" descr="Screen Shot 2017-09-19 at 9.09.30 AM.png"/>
          <p:cNvPicPr preferRelativeResize="0"/>
          <p:nvPr/>
        </p:nvPicPr>
        <p:blipFill rotWithShape="1">
          <a:blip r:embed="rId3">
            <a:alphaModFix/>
          </a:blip>
          <a:srcRect/>
          <a:stretch/>
        </p:blipFill>
        <p:spPr>
          <a:xfrm>
            <a:off x="1674092" y="2063018"/>
            <a:ext cx="5659272" cy="2704246"/>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Google Shape;282;p39"/>
          <p:cNvSpPr txBox="1">
            <a:spLocks noGrp="1"/>
          </p:cNvSpPr>
          <p:nvPr>
            <p:ph type="body" idx="1"/>
          </p:nvPr>
        </p:nvSpPr>
        <p:spPr>
          <a:xfrm>
            <a:off x="457200" y="381001"/>
            <a:ext cx="8229600" cy="421362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0" i="0" u="none" strike="noStrike" cap="none">
                <a:solidFill>
                  <a:schemeClr val="dk1"/>
                </a:solidFill>
                <a:latin typeface="Source Sans Pro"/>
                <a:ea typeface="Source Sans Pro"/>
                <a:cs typeface="Source Sans Pro"/>
                <a:sym typeface="Source Sans Pro"/>
              </a:rPr>
              <a:t>Desmond, Karen, Emily Hopkins, and Sam Howes. “Measuring Polyphony: Analysing Stylistic Change in the French Motet Repertory, C1300-1350.” Presented at the Workshop on SIMSSA VIII, McGill University, Montreal, QC, May 21, 2016.</a:t>
            </a:r>
            <a:endParaRPr sz="1800"/>
          </a:p>
          <a:p>
            <a:pPr marL="342900" marR="0" lvl="0" indent="-165100" algn="l" rtl="0">
              <a:spcBef>
                <a:spcPts val="560"/>
              </a:spcBef>
              <a:spcAft>
                <a:spcPts val="0"/>
              </a:spcAft>
              <a:buClr>
                <a:schemeClr val="dk1"/>
              </a:buClr>
              <a:buSzPts val="2800"/>
              <a:buFont typeface="Arial"/>
              <a:buNone/>
            </a:pPr>
            <a:endParaRPr sz="2800" b="0" i="0" u="none" strike="noStrike" cap="none">
              <a:solidFill>
                <a:schemeClr val="dk1"/>
              </a:solidFill>
              <a:latin typeface="Source Sans Pro"/>
              <a:ea typeface="Source Sans Pro"/>
              <a:cs typeface="Source Sans Pro"/>
              <a:sym typeface="Source Sans Pro"/>
            </a:endParaRPr>
          </a:p>
          <a:p>
            <a:pPr marL="342900" marR="0" lvl="0" indent="-139700" algn="l" rtl="0">
              <a:spcBef>
                <a:spcPts val="640"/>
              </a:spcBef>
              <a:spcAft>
                <a:spcPts val="0"/>
              </a:spcAft>
              <a:buClr>
                <a:schemeClr val="dk1"/>
              </a:buClr>
              <a:buSzPts val="3200"/>
              <a:buFont typeface="Arial"/>
              <a:buNone/>
            </a:pPr>
            <a:endParaRPr sz="3200" b="0" i="0" u="none" strike="noStrike" cap="none">
              <a:solidFill>
                <a:schemeClr val="dk1"/>
              </a:solidFill>
              <a:latin typeface="Source Sans Pro"/>
              <a:ea typeface="Source Sans Pro"/>
              <a:cs typeface="Source Sans Pro"/>
              <a:sym typeface="Source Sans Pro"/>
            </a:endParaRPr>
          </a:p>
        </p:txBody>
      </p:sp>
      <p:sp>
        <p:nvSpPr>
          <p:cNvPr id="283" name="Google Shape;283;p39"/>
          <p:cNvSpPr txBox="1">
            <a:spLocks noGrp="1"/>
          </p:cNvSpPr>
          <p:nvPr>
            <p:ph type="sldNum" idx="12"/>
          </p:nvPr>
        </p:nvSpPr>
        <p:spPr>
          <a:xfrm>
            <a:off x="6553200" y="4767264"/>
            <a:ext cx="2133600" cy="273844"/>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1200">
                <a:solidFill>
                  <a:srgbClr val="888D97"/>
                </a:solidFill>
                <a:latin typeface="Source Sans Pro"/>
                <a:ea typeface="Source Sans Pro"/>
                <a:cs typeface="Source Sans Pro"/>
                <a:sym typeface="Source Sans Pro"/>
              </a:rPr>
              <a:t>27</a:t>
            </a:fld>
            <a:endParaRPr sz="1200">
              <a:solidFill>
                <a:srgbClr val="888D97"/>
              </a:solidFill>
              <a:latin typeface="Source Sans Pro"/>
              <a:ea typeface="Source Sans Pro"/>
              <a:cs typeface="Source Sans Pro"/>
              <a:sym typeface="Source Sans Pro"/>
            </a:endParaRPr>
          </a:p>
        </p:txBody>
      </p:sp>
      <p:pic>
        <p:nvPicPr>
          <p:cNvPr id="284" name="Google Shape;284;p39" descr="Screen Shot 2017-09-19 at 9.01.59 AM.png"/>
          <p:cNvPicPr preferRelativeResize="0"/>
          <p:nvPr/>
        </p:nvPicPr>
        <p:blipFill rotWithShape="1">
          <a:blip r:embed="rId3">
            <a:alphaModFix/>
          </a:blip>
          <a:srcRect/>
          <a:stretch/>
        </p:blipFill>
        <p:spPr>
          <a:xfrm>
            <a:off x="612987" y="1575199"/>
            <a:ext cx="7918025" cy="2920626"/>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40"/>
          <p:cNvSpPr txBox="1">
            <a:spLocks noGrp="1"/>
          </p:cNvSpPr>
          <p:nvPr>
            <p:ph type="sldNum" idx="12"/>
          </p:nvPr>
        </p:nvSpPr>
        <p:spPr>
          <a:xfrm>
            <a:off x="6553200" y="4767264"/>
            <a:ext cx="2133600" cy="273900"/>
          </a:xfrm>
          <a:prstGeom prst="rect">
            <a:avLst/>
          </a:prstGeom>
        </p:spPr>
        <p:txBody>
          <a:bodyPr spcFirstLastPara="1" wrap="square" lIns="91425" tIns="45700" rIns="91425" bIns="45700" anchor="ctr" anchorCtr="0">
            <a:noAutofit/>
          </a:bodyPr>
          <a:lstStyle/>
          <a:p>
            <a:pPr marL="0" lvl="0" indent="0">
              <a:spcBef>
                <a:spcPts val="0"/>
              </a:spcBef>
              <a:spcAft>
                <a:spcPts val="0"/>
              </a:spcAft>
              <a:buClr>
                <a:srgbClr val="000000"/>
              </a:buClr>
              <a:buFont typeface="Arial"/>
              <a:buNone/>
            </a:pPr>
            <a:fld id="{00000000-1234-1234-1234-123412341234}" type="slidenum">
              <a:rPr lang="en-US"/>
              <a:t>28</a:t>
            </a:fld>
            <a:endParaRPr/>
          </a:p>
        </p:txBody>
      </p:sp>
      <p:pic>
        <p:nvPicPr>
          <p:cNvPr id="291" name="Google Shape;291;p40"/>
          <p:cNvPicPr preferRelativeResize="0"/>
          <p:nvPr/>
        </p:nvPicPr>
        <p:blipFill>
          <a:blip r:embed="rId3">
            <a:alphaModFix/>
          </a:blip>
          <a:stretch>
            <a:fillRect/>
          </a:stretch>
        </p:blipFill>
        <p:spPr>
          <a:xfrm>
            <a:off x="836175" y="423025"/>
            <a:ext cx="7471650" cy="4556851"/>
          </a:xfrm>
          <a:prstGeom prst="rect">
            <a:avLst/>
          </a:prstGeom>
          <a:noFill/>
          <a:ln>
            <a:noFill/>
          </a:ln>
        </p:spPr>
      </p:pic>
      <p:sp>
        <p:nvSpPr>
          <p:cNvPr id="292" name="Google Shape;292;p40"/>
          <p:cNvSpPr txBox="1"/>
          <p:nvPr/>
        </p:nvSpPr>
        <p:spPr>
          <a:xfrm>
            <a:off x="2679750" y="77125"/>
            <a:ext cx="3784500" cy="3459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US"/>
              <a:t>Percentage of perfect sonorities for all pieces</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Google Shape;298;p41"/>
          <p:cNvSpPr txBox="1">
            <a:spLocks noGrp="1"/>
          </p:cNvSpPr>
          <p:nvPr>
            <p:ph type="title"/>
          </p:nvPr>
        </p:nvSpPr>
        <p:spPr>
          <a:xfrm>
            <a:off x="457200" y="205976"/>
            <a:ext cx="8229600" cy="639300"/>
          </a:xfrm>
          <a:prstGeom prst="rect">
            <a:avLst/>
          </a:prstGeom>
        </p:spPr>
        <p:txBody>
          <a:bodyPr spcFirstLastPara="1" wrap="square" lIns="91425" tIns="45700" rIns="91425" bIns="45700" anchor="ctr" anchorCtr="0">
            <a:noAutofit/>
          </a:bodyPr>
          <a:lstStyle/>
          <a:p>
            <a:pPr marL="0" lvl="0" indent="0">
              <a:spcBef>
                <a:spcPts val="0"/>
              </a:spcBef>
              <a:spcAft>
                <a:spcPts val="0"/>
              </a:spcAft>
              <a:buNone/>
            </a:pPr>
            <a:r>
              <a:rPr lang="en-US" sz="1800"/>
              <a:t>http://measuringpolyphony.org/</a:t>
            </a:r>
            <a:endParaRPr sz="1800"/>
          </a:p>
        </p:txBody>
      </p:sp>
      <p:sp>
        <p:nvSpPr>
          <p:cNvPr id="299" name="Google Shape;299;p41"/>
          <p:cNvSpPr txBox="1">
            <a:spLocks noGrp="1"/>
          </p:cNvSpPr>
          <p:nvPr>
            <p:ph type="sldNum" idx="12"/>
          </p:nvPr>
        </p:nvSpPr>
        <p:spPr>
          <a:xfrm>
            <a:off x="6553200" y="4767264"/>
            <a:ext cx="2133600" cy="273900"/>
          </a:xfrm>
          <a:prstGeom prst="rect">
            <a:avLst/>
          </a:prstGeom>
        </p:spPr>
        <p:txBody>
          <a:bodyPr spcFirstLastPara="1" wrap="square" lIns="91425" tIns="45700" rIns="91425" bIns="45700" anchor="ctr" anchorCtr="0">
            <a:noAutofit/>
          </a:bodyPr>
          <a:lstStyle/>
          <a:p>
            <a:pPr marL="0" lvl="0" indent="0">
              <a:spcBef>
                <a:spcPts val="0"/>
              </a:spcBef>
              <a:spcAft>
                <a:spcPts val="0"/>
              </a:spcAft>
              <a:buClr>
                <a:srgbClr val="000000"/>
              </a:buClr>
              <a:buFont typeface="Arial"/>
              <a:buNone/>
            </a:pPr>
            <a:fld id="{00000000-1234-1234-1234-123412341234}" type="slidenum">
              <a:rPr lang="en-US"/>
              <a:t>29</a:t>
            </a:fld>
            <a:endParaRPr/>
          </a:p>
        </p:txBody>
      </p:sp>
      <p:pic>
        <p:nvPicPr>
          <p:cNvPr id="300" name="Google Shape;300;p41"/>
          <p:cNvPicPr preferRelativeResize="0"/>
          <p:nvPr/>
        </p:nvPicPr>
        <p:blipFill>
          <a:blip r:embed="rId3">
            <a:alphaModFix/>
          </a:blip>
          <a:stretch>
            <a:fillRect/>
          </a:stretch>
        </p:blipFill>
        <p:spPr>
          <a:xfrm>
            <a:off x="1133475" y="845275"/>
            <a:ext cx="6877057" cy="405300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5"/>
          <p:cNvSpPr txBox="1">
            <a:spLocks noGrp="1"/>
          </p:cNvSpPr>
          <p:nvPr>
            <p:ph type="title"/>
          </p:nvPr>
        </p:nvSpPr>
        <p:spPr>
          <a:xfrm>
            <a:off x="457200" y="205979"/>
            <a:ext cx="8229600" cy="85725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4400"/>
              <a:buFont typeface="Source Sans Pro"/>
              <a:buNone/>
            </a:pPr>
            <a:r>
              <a:rPr lang="en-US" sz="4400" b="0" i="0" u="none" strike="noStrike" cap="none">
                <a:solidFill>
                  <a:schemeClr val="dk1"/>
                </a:solidFill>
                <a:latin typeface="Source Sans Pro"/>
                <a:ea typeface="Source Sans Pro"/>
                <a:cs typeface="Source Sans Pro"/>
                <a:sym typeface="Source Sans Pro"/>
              </a:rPr>
              <a:t>How it works:</a:t>
            </a:r>
            <a:endParaRPr sz="4400" b="0" i="0" u="none" strike="noStrike" cap="none">
              <a:solidFill>
                <a:schemeClr val="dk1"/>
              </a:solidFill>
              <a:latin typeface="Source Sans Pro"/>
              <a:ea typeface="Source Sans Pro"/>
              <a:cs typeface="Source Sans Pro"/>
              <a:sym typeface="Source Sans Pro"/>
            </a:endParaRPr>
          </a:p>
        </p:txBody>
      </p:sp>
      <p:sp>
        <p:nvSpPr>
          <p:cNvPr id="104" name="Google Shape;104;p15"/>
          <p:cNvSpPr txBox="1">
            <a:spLocks noGrp="1"/>
          </p:cNvSpPr>
          <p:nvPr>
            <p:ph type="body" idx="1"/>
          </p:nvPr>
        </p:nvSpPr>
        <p:spPr>
          <a:xfrm>
            <a:off x="457200" y="1200151"/>
            <a:ext cx="8229600" cy="3394472"/>
          </a:xfrm>
          <a:prstGeom prst="rect">
            <a:avLst/>
          </a:prstGeom>
          <a:noFill/>
          <a:ln>
            <a:noFill/>
          </a:ln>
        </p:spPr>
        <p:txBody>
          <a:bodyPr spcFirstLastPara="1" wrap="square" lIns="91425" tIns="45700" rIns="91425" bIns="45700" anchor="t" anchorCtr="0">
            <a:noAutofit/>
          </a:bodyPr>
          <a:lstStyle/>
          <a:p>
            <a:pPr marL="514350" marR="0" lvl="0" indent="-514350" algn="l" rtl="0">
              <a:spcBef>
                <a:spcPts val="0"/>
              </a:spcBef>
              <a:spcAft>
                <a:spcPts val="0"/>
              </a:spcAft>
              <a:buClr>
                <a:schemeClr val="dk1"/>
              </a:buClr>
              <a:buSzPts val="3200"/>
              <a:buFont typeface="Source Sans Pro"/>
              <a:buAutoNum type="arabicPeriod"/>
            </a:pPr>
            <a:r>
              <a:rPr lang="en-US" sz="3200" b="0" i="0" u="none" strike="noStrike" cap="none">
                <a:solidFill>
                  <a:schemeClr val="dk1"/>
                </a:solidFill>
                <a:latin typeface="Source Sans Pro"/>
                <a:ea typeface="Source Sans Pro"/>
                <a:cs typeface="Source Sans Pro"/>
                <a:sym typeface="Source Sans Pro"/>
              </a:rPr>
              <a:t>Library digitizes scores</a:t>
            </a:r>
            <a:endParaRPr/>
          </a:p>
          <a:p>
            <a:pPr marL="514350" marR="0" lvl="0" indent="-514350" algn="l" rtl="0">
              <a:spcBef>
                <a:spcPts val="640"/>
              </a:spcBef>
              <a:spcAft>
                <a:spcPts val="0"/>
              </a:spcAft>
              <a:buClr>
                <a:schemeClr val="dk1"/>
              </a:buClr>
              <a:buSzPts val="3200"/>
              <a:buFont typeface="Source Sans Pro"/>
              <a:buAutoNum type="arabicPeriod"/>
            </a:pPr>
            <a:r>
              <a:rPr lang="en-US" sz="3200" b="0" i="0" u="none" strike="noStrike" cap="none">
                <a:solidFill>
                  <a:schemeClr val="dk1"/>
                </a:solidFill>
                <a:latin typeface="Source Sans Pro"/>
                <a:ea typeface="Source Sans Pro"/>
                <a:cs typeface="Source Sans Pro"/>
                <a:sym typeface="Source Sans Pro"/>
              </a:rPr>
              <a:t>Optical Music Recognition</a:t>
            </a:r>
            <a:endParaRPr/>
          </a:p>
          <a:p>
            <a:pPr marL="514350" marR="0" lvl="0" indent="-514350" algn="l" rtl="0">
              <a:spcBef>
                <a:spcPts val="640"/>
              </a:spcBef>
              <a:spcAft>
                <a:spcPts val="0"/>
              </a:spcAft>
              <a:buClr>
                <a:schemeClr val="dk1"/>
              </a:buClr>
              <a:buSzPts val="3200"/>
              <a:buFont typeface="Source Sans Pro"/>
              <a:buAutoNum type="arabicPeriod"/>
            </a:pPr>
            <a:r>
              <a:rPr lang="en-US"/>
              <a:t>Symbolic Encoding with MEI</a:t>
            </a:r>
            <a:endParaRPr/>
          </a:p>
          <a:p>
            <a:pPr marL="514350" marR="0" lvl="0" indent="-514350" algn="l" rtl="0">
              <a:spcBef>
                <a:spcPts val="640"/>
              </a:spcBef>
              <a:spcAft>
                <a:spcPts val="0"/>
              </a:spcAft>
              <a:buClr>
                <a:schemeClr val="dk1"/>
              </a:buClr>
              <a:buSzPts val="3200"/>
              <a:buFont typeface="Source Sans Pro"/>
              <a:buAutoNum type="arabicPeriod"/>
            </a:pPr>
            <a:r>
              <a:rPr lang="en-US" sz="3200" b="0" i="0" u="none" strike="noStrike" cap="none">
                <a:solidFill>
                  <a:schemeClr val="dk1"/>
                </a:solidFill>
                <a:latin typeface="Source Sans Pro"/>
                <a:ea typeface="Source Sans Pro"/>
                <a:cs typeface="Source Sans Pro"/>
                <a:sym typeface="Source Sans Pro"/>
              </a:rPr>
              <a:t>Search and Analysis</a:t>
            </a:r>
            <a:endParaRPr/>
          </a:p>
          <a:p>
            <a:pPr marL="228600" marR="0" lvl="0" indent="-152400" algn="l" rtl="0">
              <a:spcBef>
                <a:spcPts val="240"/>
              </a:spcBef>
              <a:spcAft>
                <a:spcPts val="0"/>
              </a:spcAft>
              <a:buClr>
                <a:schemeClr val="dk1"/>
              </a:buClr>
              <a:buSzPts val="1200"/>
              <a:buFont typeface="Arial"/>
              <a:buNone/>
            </a:pPr>
            <a:endParaRPr sz="1200" b="0" i="0" u="none" strike="noStrike" cap="none">
              <a:solidFill>
                <a:schemeClr val="dk1"/>
              </a:solidFill>
              <a:latin typeface="Source Sans Pro"/>
              <a:ea typeface="Source Sans Pro"/>
              <a:cs typeface="Source Sans Pro"/>
              <a:sym typeface="Source Sans Pro"/>
            </a:endParaRPr>
          </a:p>
        </p:txBody>
      </p:sp>
      <p:sp>
        <p:nvSpPr>
          <p:cNvPr id="105" name="Google Shape;105;p15"/>
          <p:cNvSpPr txBox="1">
            <a:spLocks noGrp="1"/>
          </p:cNvSpPr>
          <p:nvPr>
            <p:ph type="sldNum" idx="12"/>
          </p:nvPr>
        </p:nvSpPr>
        <p:spPr>
          <a:xfrm>
            <a:off x="6553200" y="4767264"/>
            <a:ext cx="2133600" cy="273844"/>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1200" b="0" i="0" u="none" strike="noStrike" cap="none">
                <a:solidFill>
                  <a:srgbClr val="888D97"/>
                </a:solidFill>
                <a:latin typeface="Source Sans Pro"/>
                <a:ea typeface="Source Sans Pro"/>
                <a:cs typeface="Source Sans Pro"/>
                <a:sym typeface="Source Sans Pro"/>
              </a:rPr>
              <a:t>3</a:t>
            </a:fld>
            <a:endParaRPr sz="1200" b="0" i="0" u="none" strike="noStrike" cap="none">
              <a:solidFill>
                <a:srgbClr val="888D97"/>
              </a:solidFill>
              <a:latin typeface="Source Sans Pro"/>
              <a:ea typeface="Source Sans Pro"/>
              <a:cs typeface="Source Sans Pro"/>
              <a:sym typeface="Source Sans Pro"/>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p42"/>
          <p:cNvSpPr txBox="1">
            <a:spLocks noGrp="1"/>
          </p:cNvSpPr>
          <p:nvPr>
            <p:ph type="body" idx="1"/>
          </p:nvPr>
        </p:nvSpPr>
        <p:spPr>
          <a:xfrm>
            <a:off x="457200" y="187044"/>
            <a:ext cx="8229600" cy="1455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000" b="0" i="0" u="none" strike="noStrike" cap="none">
                <a:solidFill>
                  <a:schemeClr val="dk1"/>
                </a:solidFill>
                <a:latin typeface="Source Sans Pro"/>
                <a:ea typeface="Source Sans Pro"/>
                <a:cs typeface="Source Sans Pro"/>
                <a:sym typeface="Source Sans Pro"/>
              </a:rPr>
              <a:t>Arthur, Claire</a:t>
            </a:r>
            <a:r>
              <a:rPr lang="en-US" sz="2000"/>
              <a:t>, Julie Cumming, and Peter Schubert. “Computer-Assisted Modal Identification.” Presented at the 46th Medieval and Renaissance Music Conference, Maynooth, Ireland, July 2018.</a:t>
            </a:r>
            <a:endParaRPr sz="2000"/>
          </a:p>
          <a:p>
            <a:pPr marL="342900" marR="0" lvl="0" indent="-139700" algn="l" rtl="0">
              <a:spcBef>
                <a:spcPts val="640"/>
              </a:spcBef>
              <a:spcAft>
                <a:spcPts val="0"/>
              </a:spcAft>
              <a:buClr>
                <a:schemeClr val="dk1"/>
              </a:buClr>
              <a:buSzPts val="3200"/>
              <a:buFont typeface="Arial"/>
              <a:buNone/>
            </a:pPr>
            <a:endParaRPr sz="3200" b="0" i="0" u="none" strike="noStrike" cap="none">
              <a:solidFill>
                <a:schemeClr val="dk1"/>
              </a:solidFill>
              <a:latin typeface="Source Sans Pro"/>
              <a:ea typeface="Source Sans Pro"/>
              <a:cs typeface="Source Sans Pro"/>
              <a:sym typeface="Source Sans Pro"/>
            </a:endParaRPr>
          </a:p>
        </p:txBody>
      </p:sp>
      <p:sp>
        <p:nvSpPr>
          <p:cNvPr id="306" name="Google Shape;306;p42"/>
          <p:cNvSpPr txBox="1">
            <a:spLocks noGrp="1"/>
          </p:cNvSpPr>
          <p:nvPr>
            <p:ph type="sldNum" idx="12"/>
          </p:nvPr>
        </p:nvSpPr>
        <p:spPr>
          <a:xfrm>
            <a:off x="6553200" y="4767264"/>
            <a:ext cx="2133600" cy="273900"/>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1200">
                <a:solidFill>
                  <a:srgbClr val="888D97"/>
                </a:solidFill>
                <a:latin typeface="Source Sans Pro"/>
                <a:ea typeface="Source Sans Pro"/>
                <a:cs typeface="Source Sans Pro"/>
                <a:sym typeface="Source Sans Pro"/>
              </a:rPr>
              <a:t>30</a:t>
            </a:fld>
            <a:endParaRPr sz="1200">
              <a:solidFill>
                <a:srgbClr val="888D97"/>
              </a:solidFill>
              <a:latin typeface="Source Sans Pro"/>
              <a:ea typeface="Source Sans Pro"/>
              <a:cs typeface="Source Sans Pro"/>
              <a:sym typeface="Source Sans Pro"/>
            </a:endParaRPr>
          </a:p>
        </p:txBody>
      </p:sp>
      <p:sp>
        <p:nvSpPr>
          <p:cNvPr id="307" name="Google Shape;307;p42"/>
          <p:cNvSpPr/>
          <p:nvPr/>
        </p:nvSpPr>
        <p:spPr>
          <a:xfrm>
            <a:off x="8266550" y="874570"/>
            <a:ext cx="877500" cy="5889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Source Sans Pro"/>
              <a:ea typeface="Source Sans Pro"/>
              <a:cs typeface="Source Sans Pro"/>
              <a:sym typeface="Source Sans Pro"/>
            </a:endParaRPr>
          </a:p>
        </p:txBody>
      </p:sp>
      <p:pic>
        <p:nvPicPr>
          <p:cNvPr id="308" name="Google Shape;308;p42"/>
          <p:cNvPicPr preferRelativeResize="0"/>
          <p:nvPr/>
        </p:nvPicPr>
        <p:blipFill>
          <a:blip r:embed="rId3">
            <a:alphaModFix/>
          </a:blip>
          <a:stretch>
            <a:fillRect/>
          </a:stretch>
        </p:blipFill>
        <p:spPr>
          <a:xfrm>
            <a:off x="1097375" y="1304876"/>
            <a:ext cx="6949249" cy="3619051"/>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3" name="Google Shape;313;p43"/>
          <p:cNvSpPr txBox="1">
            <a:spLocks noGrp="1"/>
          </p:cNvSpPr>
          <p:nvPr>
            <p:ph type="title"/>
          </p:nvPr>
        </p:nvSpPr>
        <p:spPr>
          <a:xfrm>
            <a:off x="457200" y="-177893"/>
            <a:ext cx="8229600" cy="85725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3200"/>
              <a:buFont typeface="Source Sans Pro"/>
              <a:buNone/>
            </a:pPr>
            <a:r>
              <a:rPr lang="en-US" sz="3200" b="0" i="0" u="none" strike="noStrike" cap="none">
                <a:solidFill>
                  <a:schemeClr val="dk1"/>
                </a:solidFill>
                <a:latin typeface="Source Sans Pro"/>
                <a:ea typeface="Source Sans Pro"/>
                <a:cs typeface="Source Sans Pro"/>
                <a:sym typeface="Source Sans Pro"/>
              </a:rPr>
              <a:t>Machine learning and composer identification</a:t>
            </a:r>
            <a:endParaRPr sz="3200" b="0" i="0" u="none" strike="noStrike" cap="none">
              <a:solidFill>
                <a:schemeClr val="dk1"/>
              </a:solidFill>
              <a:latin typeface="Source Sans Pro"/>
              <a:ea typeface="Source Sans Pro"/>
              <a:cs typeface="Source Sans Pro"/>
              <a:sym typeface="Source Sans Pro"/>
            </a:endParaRPr>
          </a:p>
        </p:txBody>
      </p:sp>
      <p:sp>
        <p:nvSpPr>
          <p:cNvPr id="314" name="Google Shape;314;p43"/>
          <p:cNvSpPr txBox="1">
            <a:spLocks noGrp="1"/>
          </p:cNvSpPr>
          <p:nvPr>
            <p:ph type="body" idx="1"/>
          </p:nvPr>
        </p:nvSpPr>
        <p:spPr>
          <a:xfrm>
            <a:off x="457200" y="519566"/>
            <a:ext cx="8229600" cy="361614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b="0" i="0" u="none" strike="noStrike" cap="none">
                <a:solidFill>
                  <a:schemeClr val="dk1"/>
                </a:solidFill>
                <a:latin typeface="Source Sans Pro"/>
                <a:ea typeface="Source Sans Pro"/>
                <a:cs typeface="Source Sans Pro"/>
                <a:sym typeface="Source Sans Pro"/>
              </a:rPr>
              <a:t>McKay, Cory, Tristano Tenaglia, Julie Cumming, and Ichiro Fujinaga. “Using Statistical Feature Extraction to Distinguish the Styles of Different Composers.” Presented at the Medieval and Renaissance Music Conference, Prague, Czech Republic, July 4, 2017.</a:t>
            </a:r>
            <a:endParaRPr sz="1600" b="0" i="0" u="none" strike="noStrike" cap="none">
              <a:solidFill>
                <a:schemeClr val="dk1"/>
              </a:solidFill>
              <a:latin typeface="Source Sans Pro"/>
              <a:ea typeface="Source Sans Pro"/>
              <a:cs typeface="Source Sans Pro"/>
              <a:sym typeface="Source Sans Pro"/>
            </a:endParaRPr>
          </a:p>
          <a:p>
            <a:pPr marL="342900" marR="0" lvl="0" indent="-228600" algn="l" rtl="0">
              <a:spcBef>
                <a:spcPts val="360"/>
              </a:spcBef>
              <a:spcAft>
                <a:spcPts val="0"/>
              </a:spcAft>
              <a:buClr>
                <a:schemeClr val="dk1"/>
              </a:buClr>
              <a:buSzPts val="1800"/>
              <a:buFont typeface="Arial"/>
              <a:buNone/>
            </a:pPr>
            <a:endParaRPr sz="1800" b="0" i="0" u="none" strike="noStrike" cap="none">
              <a:solidFill>
                <a:schemeClr val="dk1"/>
              </a:solidFill>
              <a:latin typeface="Source Sans Pro"/>
              <a:ea typeface="Source Sans Pro"/>
              <a:cs typeface="Source Sans Pro"/>
              <a:sym typeface="Source Sans Pro"/>
            </a:endParaRPr>
          </a:p>
        </p:txBody>
      </p:sp>
      <p:sp>
        <p:nvSpPr>
          <p:cNvPr id="315" name="Google Shape;315;p43"/>
          <p:cNvSpPr txBox="1">
            <a:spLocks noGrp="1"/>
          </p:cNvSpPr>
          <p:nvPr>
            <p:ph type="sldNum" idx="12"/>
          </p:nvPr>
        </p:nvSpPr>
        <p:spPr>
          <a:xfrm>
            <a:off x="6553200" y="4767264"/>
            <a:ext cx="2133600" cy="273844"/>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1200">
                <a:solidFill>
                  <a:srgbClr val="888D97"/>
                </a:solidFill>
                <a:latin typeface="Source Sans Pro"/>
                <a:ea typeface="Source Sans Pro"/>
                <a:cs typeface="Source Sans Pro"/>
                <a:sym typeface="Source Sans Pro"/>
              </a:rPr>
              <a:t>31</a:t>
            </a:fld>
            <a:endParaRPr sz="1200">
              <a:solidFill>
                <a:srgbClr val="888D97"/>
              </a:solidFill>
              <a:latin typeface="Source Sans Pro"/>
              <a:ea typeface="Source Sans Pro"/>
              <a:cs typeface="Source Sans Pro"/>
              <a:sym typeface="Source Sans Pro"/>
            </a:endParaRPr>
          </a:p>
        </p:txBody>
      </p:sp>
      <p:pic>
        <p:nvPicPr>
          <p:cNvPr id="316" name="Google Shape;316;p43" descr="Screen Shot 2017-09-24 at 7.43.34 PM.png"/>
          <p:cNvPicPr preferRelativeResize="0"/>
          <p:nvPr/>
        </p:nvPicPr>
        <p:blipFill rotWithShape="1">
          <a:blip r:embed="rId3">
            <a:alphaModFix/>
          </a:blip>
          <a:srcRect/>
          <a:stretch/>
        </p:blipFill>
        <p:spPr>
          <a:xfrm>
            <a:off x="1362364" y="1347345"/>
            <a:ext cx="6338455" cy="35768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45"/>
          <p:cNvSpPr txBox="1">
            <a:spLocks noGrp="1"/>
          </p:cNvSpPr>
          <p:nvPr>
            <p:ph type="sldNum" idx="12"/>
          </p:nvPr>
        </p:nvSpPr>
        <p:spPr>
          <a:xfrm>
            <a:off x="6553200" y="4767264"/>
            <a:ext cx="2133600" cy="273844"/>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1200">
                <a:solidFill>
                  <a:srgbClr val="888D97"/>
                </a:solidFill>
                <a:latin typeface="Source Sans Pro"/>
                <a:ea typeface="Source Sans Pro"/>
                <a:cs typeface="Source Sans Pro"/>
                <a:sym typeface="Source Sans Pro"/>
              </a:rPr>
              <a:t>32</a:t>
            </a:fld>
            <a:endParaRPr sz="1200">
              <a:solidFill>
                <a:srgbClr val="888D97"/>
              </a:solidFill>
              <a:latin typeface="Source Sans Pro"/>
              <a:ea typeface="Source Sans Pro"/>
              <a:cs typeface="Source Sans Pro"/>
              <a:sym typeface="Source Sans Pro"/>
            </a:endParaRPr>
          </a:p>
        </p:txBody>
      </p:sp>
      <p:pic>
        <p:nvPicPr>
          <p:cNvPr id="330" name="Google Shape;330;p45" descr="logos_website.png"/>
          <p:cNvPicPr preferRelativeResize="0"/>
          <p:nvPr/>
        </p:nvPicPr>
        <p:blipFill rotWithShape="1">
          <a:blip r:embed="rId3">
            <a:alphaModFix/>
          </a:blip>
          <a:srcRect/>
          <a:stretch/>
        </p:blipFill>
        <p:spPr>
          <a:xfrm>
            <a:off x="1288474" y="2548848"/>
            <a:ext cx="6562436" cy="2538423"/>
          </a:xfrm>
          <a:prstGeom prst="rect">
            <a:avLst/>
          </a:prstGeom>
          <a:noFill/>
          <a:ln>
            <a:noFill/>
          </a:ln>
        </p:spPr>
      </p:pic>
      <p:sp>
        <p:nvSpPr>
          <p:cNvPr id="331" name="Google Shape;331;p45"/>
          <p:cNvSpPr txBox="1">
            <a:spLocks noGrp="1"/>
          </p:cNvSpPr>
          <p:nvPr>
            <p:ph type="title"/>
          </p:nvPr>
        </p:nvSpPr>
        <p:spPr>
          <a:xfrm>
            <a:off x="457200" y="53579"/>
            <a:ext cx="8229600" cy="8574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4400"/>
              <a:buFont typeface="Source Sans Pro"/>
              <a:buNone/>
            </a:pPr>
            <a:r>
              <a:rPr lang="en-US" sz="4400" b="0" i="0" u="none" strike="noStrike" cap="none">
                <a:solidFill>
                  <a:schemeClr val="dk1"/>
                </a:solidFill>
                <a:latin typeface="Source Sans Pro"/>
                <a:ea typeface="Source Sans Pro"/>
                <a:cs typeface="Source Sans Pro"/>
                <a:sym typeface="Source Sans Pro"/>
              </a:rPr>
              <a:t>Thank you!</a:t>
            </a:r>
            <a:endParaRPr sz="4400" b="0" i="0" u="none" strike="noStrike" cap="none">
              <a:solidFill>
                <a:schemeClr val="dk1"/>
              </a:solidFill>
              <a:latin typeface="Source Sans Pro"/>
              <a:ea typeface="Source Sans Pro"/>
              <a:cs typeface="Source Sans Pro"/>
              <a:sym typeface="Source Sans Pro"/>
            </a:endParaRPr>
          </a:p>
        </p:txBody>
      </p:sp>
      <p:sp>
        <p:nvSpPr>
          <p:cNvPr id="332" name="Google Shape;332;p45"/>
          <p:cNvSpPr txBox="1"/>
          <p:nvPr/>
        </p:nvSpPr>
        <p:spPr>
          <a:xfrm>
            <a:off x="3192750" y="910975"/>
            <a:ext cx="2758500" cy="15345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Source Sans Pro"/>
                <a:ea typeface="Source Sans Pro"/>
                <a:cs typeface="Source Sans Pro"/>
                <a:sym typeface="Source Sans Pro"/>
              </a:rPr>
              <a:t>https://simssa.ca/</a:t>
            </a:r>
            <a:br>
              <a:rPr lang="en-US" sz="1800">
                <a:solidFill>
                  <a:schemeClr val="dk1"/>
                </a:solidFill>
                <a:latin typeface="Source Sans Pro"/>
                <a:ea typeface="Source Sans Pro"/>
                <a:cs typeface="Source Sans Pro"/>
                <a:sym typeface="Source Sans Pro"/>
              </a:rPr>
            </a:br>
            <a:r>
              <a:rPr lang="en-US" sz="1800">
                <a:solidFill>
                  <a:schemeClr val="dk1"/>
                </a:solidFill>
                <a:latin typeface="Source Sans Pro"/>
                <a:ea typeface="Source Sans Pro"/>
                <a:cs typeface="Source Sans Pro"/>
                <a:sym typeface="Source Sans Pro"/>
              </a:rPr>
              <a:t>emily.hopkins@mcgill.ca</a:t>
            </a:r>
            <a:endParaRPr sz="1800">
              <a:solidFill>
                <a:schemeClr val="dk1"/>
              </a:solidFill>
              <a:latin typeface="Source Sans Pro"/>
              <a:ea typeface="Source Sans Pro"/>
              <a:cs typeface="Source Sans Pro"/>
              <a:sym typeface="Source Sans Pro"/>
            </a:endParaRPr>
          </a:p>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a:p>
            <a:pPr marL="0" marR="0" lvl="0" indent="0" algn="l" rtl="0">
              <a:spcBef>
                <a:spcPts val="0"/>
              </a:spcBef>
              <a:spcAft>
                <a:spcPts val="0"/>
              </a:spcAft>
              <a:buNone/>
            </a:pPr>
            <a:r>
              <a:rPr lang="en-US" sz="1800">
                <a:solidFill>
                  <a:schemeClr val="dk1"/>
                </a:solidFill>
                <a:latin typeface="Source Sans Pro"/>
                <a:ea typeface="Source Sans Pro"/>
                <a:cs typeface="Source Sans Pro"/>
                <a:sym typeface="Source Sans Pro"/>
              </a:rPr>
              <a:t>@simssaproject</a:t>
            </a:r>
            <a:endParaRPr sz="1800">
              <a:solidFill>
                <a:schemeClr val="dk1"/>
              </a:solidFill>
              <a:latin typeface="Source Sans Pro"/>
              <a:ea typeface="Source Sans Pro"/>
              <a:cs typeface="Source Sans Pro"/>
              <a:sym typeface="Source Sans Pro"/>
            </a:endParaRPr>
          </a:p>
          <a:p>
            <a:pPr marL="0" marR="0" lvl="0" indent="0" algn="l" rtl="0">
              <a:spcBef>
                <a:spcPts val="0"/>
              </a:spcBef>
              <a:spcAft>
                <a:spcPts val="0"/>
              </a:spcAft>
              <a:buNone/>
            </a:pPr>
            <a:r>
              <a:rPr lang="en-US" sz="1800">
                <a:solidFill>
                  <a:schemeClr val="dk1"/>
                </a:solidFill>
                <a:latin typeface="Source Sans Pro"/>
                <a:ea typeface="Source Sans Pro"/>
                <a:cs typeface="Source Sans Pro"/>
                <a:sym typeface="Source Sans Pro"/>
              </a:rPr>
              <a:t>@e_a_hopkins</a:t>
            </a:r>
            <a:br>
              <a:rPr lang="en-US" sz="1800">
                <a:solidFill>
                  <a:schemeClr val="dk1"/>
                </a:solidFill>
                <a:latin typeface="Source Sans Pro"/>
                <a:ea typeface="Source Sans Pro"/>
                <a:cs typeface="Source Sans Pro"/>
                <a:sym typeface="Source Sans Pro"/>
              </a:rPr>
            </a:br>
            <a:endParaRPr sz="1800">
              <a:solidFill>
                <a:schemeClr val="dk1"/>
              </a:solidFill>
              <a:latin typeface="Source Sans Pro"/>
              <a:ea typeface="Source Sans Pro"/>
              <a:cs typeface="Source Sans Pro"/>
              <a:sym typeface="Source Sans Pro"/>
            </a:endParaRPr>
          </a:p>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a:p>
            <a:pPr marL="0" marR="0" lvl="0" indent="0" algn="l" rtl="0">
              <a:spcBef>
                <a:spcPts val="0"/>
              </a:spcBef>
              <a:spcAft>
                <a:spcPts val="0"/>
              </a:spcAft>
              <a:buNone/>
            </a:pPr>
            <a:br>
              <a:rPr lang="en-US" sz="1800">
                <a:solidFill>
                  <a:schemeClr val="dk1"/>
                </a:solidFill>
                <a:latin typeface="Source Sans Pro"/>
                <a:ea typeface="Source Sans Pro"/>
                <a:cs typeface="Source Sans Pro"/>
                <a:sym typeface="Source Sans Pro"/>
              </a:rPr>
            </a:br>
            <a:endParaRPr sz="1800">
              <a:solidFill>
                <a:schemeClr val="dk1"/>
              </a:solidFill>
              <a:latin typeface="Source Sans Pro"/>
              <a:ea typeface="Source Sans Pro"/>
              <a:cs typeface="Source Sans Pro"/>
              <a:sym typeface="Source Sans Pro"/>
            </a:endParaRPr>
          </a:p>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Shape 320"/>
        <p:cNvGrpSpPr/>
        <p:nvPr/>
      </p:nvGrpSpPr>
      <p:grpSpPr>
        <a:xfrm>
          <a:off x="0" y="0"/>
          <a:ext cx="0" cy="0"/>
          <a:chOff x="0" y="0"/>
          <a:chExt cx="0" cy="0"/>
        </a:xfrm>
      </p:grpSpPr>
      <p:sp>
        <p:nvSpPr>
          <p:cNvPr id="321" name="Google Shape;321;p44"/>
          <p:cNvSpPr txBox="1">
            <a:spLocks noGrp="1"/>
          </p:cNvSpPr>
          <p:nvPr>
            <p:ph type="body" idx="1"/>
          </p:nvPr>
        </p:nvSpPr>
        <p:spPr>
          <a:xfrm>
            <a:off x="457200" y="187039"/>
            <a:ext cx="8229600" cy="339447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200" b="0" i="0" u="none" strike="noStrike" cap="none">
                <a:solidFill>
                  <a:schemeClr val="dk1"/>
                </a:solidFill>
                <a:latin typeface="Source Sans Pro"/>
                <a:ea typeface="Source Sans Pro"/>
                <a:cs typeface="Source Sans Pro"/>
                <a:sym typeface="Source Sans Pro"/>
              </a:rPr>
              <a:t>Arthur, Claire. “Renaissance Counterpoint in Theory and Practise: A Case Study.” Presented at the 45th Medieval and Renaissance Music Conference, Prague, Czech Republic, July 4, 2017.</a:t>
            </a:r>
            <a:endParaRPr/>
          </a:p>
          <a:p>
            <a:pPr marL="342900" marR="0" lvl="0" indent="-139700" algn="l" rtl="0">
              <a:spcBef>
                <a:spcPts val="640"/>
              </a:spcBef>
              <a:spcAft>
                <a:spcPts val="0"/>
              </a:spcAft>
              <a:buClr>
                <a:schemeClr val="dk1"/>
              </a:buClr>
              <a:buSzPts val="3200"/>
              <a:buFont typeface="Arial"/>
              <a:buNone/>
            </a:pPr>
            <a:endParaRPr sz="3200" b="0" i="0" u="none" strike="noStrike" cap="none">
              <a:solidFill>
                <a:schemeClr val="dk1"/>
              </a:solidFill>
              <a:latin typeface="Source Sans Pro"/>
              <a:ea typeface="Source Sans Pro"/>
              <a:cs typeface="Source Sans Pro"/>
              <a:sym typeface="Source Sans Pro"/>
            </a:endParaRPr>
          </a:p>
        </p:txBody>
      </p:sp>
      <p:sp>
        <p:nvSpPr>
          <p:cNvPr id="322" name="Google Shape;322;p44"/>
          <p:cNvSpPr txBox="1">
            <a:spLocks noGrp="1"/>
          </p:cNvSpPr>
          <p:nvPr>
            <p:ph type="sldNum" idx="12"/>
          </p:nvPr>
        </p:nvSpPr>
        <p:spPr>
          <a:xfrm>
            <a:off x="6553200" y="4767264"/>
            <a:ext cx="2133600" cy="273844"/>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1200">
                <a:solidFill>
                  <a:srgbClr val="888D97"/>
                </a:solidFill>
                <a:latin typeface="Source Sans Pro"/>
                <a:ea typeface="Source Sans Pro"/>
                <a:cs typeface="Source Sans Pro"/>
                <a:sym typeface="Source Sans Pro"/>
              </a:rPr>
              <a:t>33</a:t>
            </a:fld>
            <a:endParaRPr sz="1200">
              <a:solidFill>
                <a:srgbClr val="888D97"/>
              </a:solidFill>
              <a:latin typeface="Source Sans Pro"/>
              <a:ea typeface="Source Sans Pro"/>
              <a:cs typeface="Source Sans Pro"/>
              <a:sym typeface="Source Sans Pro"/>
            </a:endParaRPr>
          </a:p>
        </p:txBody>
      </p:sp>
      <p:sp>
        <p:nvSpPr>
          <p:cNvPr id="323" name="Google Shape;323;p44"/>
          <p:cNvSpPr/>
          <p:nvPr/>
        </p:nvSpPr>
        <p:spPr>
          <a:xfrm>
            <a:off x="8266550" y="874570"/>
            <a:ext cx="877455" cy="588818"/>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Source Sans Pro"/>
              <a:ea typeface="Source Sans Pro"/>
              <a:cs typeface="Source Sans Pro"/>
              <a:sym typeface="Source Sans Pro"/>
            </a:endParaRPr>
          </a:p>
        </p:txBody>
      </p:sp>
      <p:pic>
        <p:nvPicPr>
          <p:cNvPr id="324" name="Google Shape;324;p44" descr="Screen Shot 2017-09-19 at 9.05.26 AM.png"/>
          <p:cNvPicPr preferRelativeResize="0"/>
          <p:nvPr/>
        </p:nvPicPr>
        <p:blipFill rotWithShape="1">
          <a:blip r:embed="rId3">
            <a:alphaModFix/>
          </a:blip>
          <a:srcRect/>
          <a:stretch/>
        </p:blipFill>
        <p:spPr>
          <a:xfrm>
            <a:off x="1716306" y="1274088"/>
            <a:ext cx="5718967" cy="376702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Shape 248"/>
        <p:cNvGrpSpPr/>
        <p:nvPr/>
      </p:nvGrpSpPr>
      <p:grpSpPr>
        <a:xfrm>
          <a:off x="0" y="0"/>
          <a:ext cx="0" cy="0"/>
          <a:chOff x="0" y="0"/>
          <a:chExt cx="0" cy="0"/>
        </a:xfrm>
      </p:grpSpPr>
      <p:sp>
        <p:nvSpPr>
          <p:cNvPr id="249" name="Google Shape;249;p35"/>
          <p:cNvSpPr txBox="1">
            <a:spLocks noGrp="1"/>
          </p:cNvSpPr>
          <p:nvPr>
            <p:ph type="title"/>
          </p:nvPr>
        </p:nvSpPr>
        <p:spPr>
          <a:xfrm>
            <a:off x="457200" y="205979"/>
            <a:ext cx="8229600" cy="85725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4400"/>
              <a:buFont typeface="Source Sans Pro"/>
              <a:buNone/>
            </a:pPr>
            <a:r>
              <a:rPr lang="en-US" sz="4400" b="0" i="0" u="none" strike="noStrike" cap="none">
                <a:solidFill>
                  <a:schemeClr val="dk1"/>
                </a:solidFill>
                <a:latin typeface="Source Sans Pro"/>
                <a:ea typeface="Source Sans Pro"/>
                <a:cs typeface="Source Sans Pro"/>
                <a:sym typeface="Source Sans Pro"/>
              </a:rPr>
              <a:t>Melodic Search</a:t>
            </a:r>
            <a:endParaRPr sz="4400" b="0" i="0" u="none" strike="noStrike" cap="none">
              <a:solidFill>
                <a:schemeClr val="dk1"/>
              </a:solidFill>
              <a:latin typeface="Source Sans Pro"/>
              <a:ea typeface="Source Sans Pro"/>
              <a:cs typeface="Source Sans Pro"/>
              <a:sym typeface="Source Sans Pro"/>
            </a:endParaRPr>
          </a:p>
        </p:txBody>
      </p:sp>
      <p:sp>
        <p:nvSpPr>
          <p:cNvPr id="250" name="Google Shape;250;p35"/>
          <p:cNvSpPr txBox="1"/>
          <p:nvPr/>
        </p:nvSpPr>
        <p:spPr>
          <a:xfrm>
            <a:off x="923636" y="4719207"/>
            <a:ext cx="7550728" cy="24622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000">
                <a:solidFill>
                  <a:schemeClr val="dk1"/>
                </a:solidFill>
                <a:latin typeface="Source Sans Pro"/>
                <a:ea typeface="Source Sans Pro"/>
                <a:cs typeface="Source Sans Pro"/>
                <a:sym typeface="Source Sans Pro"/>
              </a:rPr>
              <a:t>Garfinkle, David. “</a:t>
            </a:r>
            <a:r>
              <a:rPr lang="en-US" sz="1000" u="sng">
                <a:solidFill>
                  <a:schemeClr val="hlink"/>
                </a:solidFill>
                <a:latin typeface="Source Sans Pro"/>
                <a:ea typeface="Source Sans Pro"/>
                <a:cs typeface="Source Sans Pro"/>
                <a:sym typeface="Source Sans Pro"/>
                <a:hlinkClick r:id="rId3"/>
              </a:rPr>
              <a:t>PatternFinder: Content-based music retrieval with music21</a:t>
            </a:r>
            <a:r>
              <a:rPr lang="en-US" sz="1000">
                <a:solidFill>
                  <a:schemeClr val="dk1"/>
                </a:solidFill>
                <a:latin typeface="Source Sans Pro"/>
                <a:ea typeface="Source Sans Pro"/>
                <a:cs typeface="Source Sans Pro"/>
                <a:sym typeface="Source Sans Pro"/>
              </a:rPr>
              <a:t>” Presented at the Workshop on SIMSSa XII,  August 7, 2017.</a:t>
            </a:r>
            <a:endParaRPr sz="1000">
              <a:solidFill>
                <a:schemeClr val="dk1"/>
              </a:solidFill>
              <a:latin typeface="Source Sans Pro"/>
              <a:ea typeface="Source Sans Pro"/>
              <a:cs typeface="Source Sans Pro"/>
              <a:sym typeface="Source Sans Pro"/>
            </a:endParaRPr>
          </a:p>
        </p:txBody>
      </p:sp>
      <p:sp>
        <p:nvSpPr>
          <p:cNvPr id="251" name="Google Shape;251;p35"/>
          <p:cNvSpPr txBox="1">
            <a:spLocks noGrp="1"/>
          </p:cNvSpPr>
          <p:nvPr>
            <p:ph type="sldNum" idx="12"/>
          </p:nvPr>
        </p:nvSpPr>
        <p:spPr>
          <a:xfrm>
            <a:off x="6553200" y="4767264"/>
            <a:ext cx="2133600" cy="273844"/>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1200">
                <a:solidFill>
                  <a:srgbClr val="888D97"/>
                </a:solidFill>
                <a:latin typeface="Source Sans Pro"/>
                <a:ea typeface="Source Sans Pro"/>
                <a:cs typeface="Source Sans Pro"/>
                <a:sym typeface="Source Sans Pro"/>
              </a:rPr>
              <a:t>34</a:t>
            </a:fld>
            <a:endParaRPr sz="1200">
              <a:solidFill>
                <a:srgbClr val="888D97"/>
              </a:solidFill>
              <a:latin typeface="Source Sans Pro"/>
              <a:ea typeface="Source Sans Pro"/>
              <a:cs typeface="Source Sans Pro"/>
              <a:sym typeface="Source Sans Pro"/>
            </a:endParaRPr>
          </a:p>
        </p:txBody>
      </p:sp>
      <p:pic>
        <p:nvPicPr>
          <p:cNvPr id="252" name="Google Shape;252;p35" descr="Screen Shot 2017-09-18 at 10.21.04 PM.png"/>
          <p:cNvPicPr preferRelativeResize="0"/>
          <p:nvPr/>
        </p:nvPicPr>
        <p:blipFill rotWithShape="1">
          <a:blip r:embed="rId4">
            <a:alphaModFix/>
          </a:blip>
          <a:srcRect/>
          <a:stretch/>
        </p:blipFill>
        <p:spPr>
          <a:xfrm>
            <a:off x="745713" y="1063229"/>
            <a:ext cx="7855646" cy="3259257"/>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16"/>
          <p:cNvSpPr txBox="1">
            <a:spLocks noGrp="1"/>
          </p:cNvSpPr>
          <p:nvPr>
            <p:ph type="body" idx="1"/>
          </p:nvPr>
        </p:nvSpPr>
        <p:spPr>
          <a:xfrm>
            <a:off x="503380" y="836484"/>
            <a:ext cx="8229600" cy="3480521"/>
          </a:xfrm>
          <a:prstGeom prst="rect">
            <a:avLst/>
          </a:prstGeom>
          <a:noFill/>
          <a:ln>
            <a:noFill/>
          </a:ln>
        </p:spPr>
        <p:txBody>
          <a:bodyPr spcFirstLastPara="1" wrap="square" lIns="91425" tIns="45700" rIns="91425" bIns="45700" anchor="t" anchorCtr="0">
            <a:noAutofit/>
          </a:bodyPr>
          <a:lstStyle/>
          <a:p>
            <a:pPr marL="342900" marR="0" lvl="0" indent="-342900" algn="l" rtl="0">
              <a:spcBef>
                <a:spcPts val="0"/>
              </a:spcBef>
              <a:spcAft>
                <a:spcPts val="0"/>
              </a:spcAft>
              <a:buClr>
                <a:schemeClr val="dk1"/>
              </a:buClr>
              <a:buSzPts val="3200"/>
              <a:buFont typeface="Arial"/>
              <a:buChar char="•"/>
            </a:pPr>
            <a:r>
              <a:rPr lang="en-US" sz="3200" b="0" i="0" u="none" strike="noStrike" cap="none">
                <a:solidFill>
                  <a:schemeClr val="dk1"/>
                </a:solidFill>
                <a:latin typeface="Source Sans Pro"/>
                <a:ea typeface="Source Sans Pro"/>
                <a:cs typeface="Source Sans Pro"/>
                <a:sym typeface="Source Sans Pro"/>
              </a:rPr>
              <a:t>How do we access the scores?</a:t>
            </a:r>
            <a:endParaRPr/>
          </a:p>
          <a:p>
            <a:pPr marL="342900" marR="0" lvl="0" indent="-139700" algn="l" rtl="0">
              <a:spcBef>
                <a:spcPts val="640"/>
              </a:spcBef>
              <a:spcAft>
                <a:spcPts val="0"/>
              </a:spcAft>
              <a:buClr>
                <a:schemeClr val="dk1"/>
              </a:buClr>
              <a:buSzPts val="3200"/>
              <a:buFont typeface="Arial"/>
              <a:buNone/>
            </a:pPr>
            <a:endParaRPr sz="3200" b="0" i="0" u="none" strike="noStrike" cap="none">
              <a:solidFill>
                <a:schemeClr val="dk1"/>
              </a:solidFill>
              <a:latin typeface="Source Sans Pro"/>
              <a:ea typeface="Source Sans Pro"/>
              <a:cs typeface="Source Sans Pro"/>
              <a:sym typeface="Source Sans Pro"/>
            </a:endParaRPr>
          </a:p>
          <a:p>
            <a:pPr marL="342900" marR="0" lvl="0" indent="-342900" algn="l" rtl="0">
              <a:spcBef>
                <a:spcPts val="640"/>
              </a:spcBef>
              <a:spcAft>
                <a:spcPts val="0"/>
              </a:spcAft>
              <a:buClr>
                <a:schemeClr val="dk1"/>
              </a:buClr>
              <a:buSzPts val="3200"/>
              <a:buFont typeface="Arial"/>
              <a:buChar char="•"/>
            </a:pPr>
            <a:r>
              <a:rPr lang="en-US" sz="3200" b="0" i="0" u="none" strike="noStrike" cap="none">
                <a:solidFill>
                  <a:schemeClr val="dk1"/>
                </a:solidFill>
                <a:latin typeface="Source Sans Pro"/>
                <a:ea typeface="Source Sans Pro"/>
                <a:cs typeface="Source Sans Pro"/>
                <a:sym typeface="Source Sans Pro"/>
              </a:rPr>
              <a:t>How can we teach computers to read musical scores?</a:t>
            </a:r>
            <a:endParaRPr/>
          </a:p>
          <a:p>
            <a:pPr marL="342900" marR="0" lvl="0" indent="-139700" algn="l" rtl="0">
              <a:spcBef>
                <a:spcPts val="640"/>
              </a:spcBef>
              <a:spcAft>
                <a:spcPts val="0"/>
              </a:spcAft>
              <a:buClr>
                <a:schemeClr val="dk1"/>
              </a:buClr>
              <a:buSzPts val="3200"/>
              <a:buFont typeface="Arial"/>
              <a:buNone/>
            </a:pPr>
            <a:endParaRPr sz="3200" b="0" i="0" u="none" strike="noStrike" cap="none">
              <a:solidFill>
                <a:schemeClr val="dk1"/>
              </a:solidFill>
              <a:latin typeface="Source Sans Pro"/>
              <a:ea typeface="Source Sans Pro"/>
              <a:cs typeface="Source Sans Pro"/>
              <a:sym typeface="Source Sans Pro"/>
            </a:endParaRPr>
          </a:p>
          <a:p>
            <a:pPr marL="342900" marR="0" lvl="0" indent="-342900" algn="l" rtl="0">
              <a:spcBef>
                <a:spcPts val="640"/>
              </a:spcBef>
              <a:spcAft>
                <a:spcPts val="0"/>
              </a:spcAft>
              <a:buClr>
                <a:schemeClr val="dk1"/>
              </a:buClr>
              <a:buSzPts val="3200"/>
              <a:buFont typeface="Arial"/>
              <a:buChar char="•"/>
            </a:pPr>
            <a:r>
              <a:rPr lang="en-US" sz="3200" b="0" i="0" u="none" strike="noStrike" cap="none">
                <a:solidFill>
                  <a:schemeClr val="dk1"/>
                </a:solidFill>
                <a:latin typeface="Source Sans Pro"/>
                <a:ea typeface="Source Sans Pro"/>
                <a:cs typeface="Source Sans Pro"/>
                <a:sym typeface="Source Sans Pro"/>
              </a:rPr>
              <a:t>How will music search and analysis work?</a:t>
            </a:r>
            <a:endParaRPr sz="3200" b="0" i="0" u="none" strike="noStrike" cap="none">
              <a:solidFill>
                <a:schemeClr val="dk1"/>
              </a:solidFill>
              <a:latin typeface="Source Sans Pro"/>
              <a:ea typeface="Source Sans Pro"/>
              <a:cs typeface="Source Sans Pro"/>
              <a:sym typeface="Source Sans Pro"/>
            </a:endParaRPr>
          </a:p>
        </p:txBody>
      </p:sp>
      <p:sp>
        <p:nvSpPr>
          <p:cNvPr id="111" name="Google Shape;111;p16"/>
          <p:cNvSpPr txBox="1">
            <a:spLocks noGrp="1"/>
          </p:cNvSpPr>
          <p:nvPr>
            <p:ph type="sldNum" idx="12"/>
          </p:nvPr>
        </p:nvSpPr>
        <p:spPr>
          <a:xfrm>
            <a:off x="6553200" y="4767264"/>
            <a:ext cx="2133600" cy="273844"/>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1200" b="0" i="0" u="none" strike="noStrike" cap="none">
                <a:solidFill>
                  <a:srgbClr val="888D97"/>
                </a:solidFill>
                <a:latin typeface="Source Sans Pro"/>
                <a:ea typeface="Source Sans Pro"/>
                <a:cs typeface="Source Sans Pro"/>
                <a:sym typeface="Source Sans Pro"/>
              </a:rPr>
              <a:t>4</a:t>
            </a:fld>
            <a:endParaRPr sz="1200" b="0" i="0" u="none" strike="noStrike" cap="none">
              <a:solidFill>
                <a:srgbClr val="888D97"/>
              </a:solidFill>
              <a:latin typeface="Source Sans Pro"/>
              <a:ea typeface="Source Sans Pro"/>
              <a:cs typeface="Source Sans Pro"/>
              <a:sym typeface="Source Sans Pro"/>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7"/>
          <p:cNvSpPr txBox="1">
            <a:spLocks noGrp="1"/>
          </p:cNvSpPr>
          <p:nvPr>
            <p:ph type="title"/>
          </p:nvPr>
        </p:nvSpPr>
        <p:spPr>
          <a:xfrm>
            <a:off x="457200" y="2076342"/>
            <a:ext cx="8229600" cy="85725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4400"/>
              <a:buFont typeface="Source Sans Pro"/>
              <a:buNone/>
            </a:pPr>
            <a:r>
              <a:rPr lang="en-US" sz="4400" b="0" i="0" u="none" strike="noStrike" cap="none">
                <a:solidFill>
                  <a:schemeClr val="dk1"/>
                </a:solidFill>
                <a:latin typeface="Source Sans Pro"/>
                <a:ea typeface="Source Sans Pro"/>
                <a:cs typeface="Source Sans Pro"/>
                <a:sym typeface="Source Sans Pro"/>
              </a:rPr>
              <a:t>How do we access the scores?</a:t>
            </a:r>
            <a:endParaRPr sz="4400" b="0" i="0" u="none" strike="noStrike" cap="none">
              <a:solidFill>
                <a:schemeClr val="dk1"/>
              </a:solidFill>
              <a:latin typeface="Source Sans Pro"/>
              <a:ea typeface="Source Sans Pro"/>
              <a:cs typeface="Source Sans Pro"/>
              <a:sym typeface="Source Sans Pro"/>
            </a:endParaRPr>
          </a:p>
        </p:txBody>
      </p:sp>
      <p:sp>
        <p:nvSpPr>
          <p:cNvPr id="117" name="Google Shape;117;p17"/>
          <p:cNvSpPr txBox="1">
            <a:spLocks noGrp="1"/>
          </p:cNvSpPr>
          <p:nvPr>
            <p:ph type="sldNum" idx="12"/>
          </p:nvPr>
        </p:nvSpPr>
        <p:spPr>
          <a:xfrm>
            <a:off x="6553200" y="4767264"/>
            <a:ext cx="2133600" cy="273844"/>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1200" b="0" i="0" u="none" strike="noStrike" cap="none">
                <a:solidFill>
                  <a:srgbClr val="888D97"/>
                </a:solidFill>
                <a:latin typeface="Source Sans Pro"/>
                <a:ea typeface="Source Sans Pro"/>
                <a:cs typeface="Source Sans Pro"/>
                <a:sym typeface="Source Sans Pro"/>
              </a:rPr>
              <a:t>5</a:t>
            </a:fld>
            <a:endParaRPr sz="1200" b="0" i="0" u="none" strike="noStrike" cap="none">
              <a:solidFill>
                <a:srgbClr val="888D97"/>
              </a:solidFill>
              <a:latin typeface="Source Sans Pro"/>
              <a:ea typeface="Source Sans Pro"/>
              <a:cs typeface="Source Sans Pro"/>
              <a:sym typeface="Source Sans Pro"/>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18"/>
          <p:cNvSpPr txBox="1">
            <a:spLocks noGrp="1"/>
          </p:cNvSpPr>
          <p:nvPr>
            <p:ph type="title"/>
          </p:nvPr>
        </p:nvSpPr>
        <p:spPr>
          <a:xfrm>
            <a:off x="561109" y="356064"/>
            <a:ext cx="8229600" cy="85725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3959"/>
              <a:buFont typeface="Source Sans Pro"/>
              <a:buNone/>
            </a:pPr>
            <a:r>
              <a:rPr lang="en-US" sz="3959" b="0" i="0" u="none" strike="noStrike" cap="none">
                <a:solidFill>
                  <a:schemeClr val="dk1"/>
                </a:solidFill>
                <a:latin typeface="Source Sans Pro"/>
                <a:ea typeface="Source Sans Pro"/>
                <a:cs typeface="Source Sans Pro"/>
                <a:sym typeface="Source Sans Pro"/>
              </a:rPr>
              <a:t>International Image </a:t>
            </a:r>
            <a:br>
              <a:rPr lang="en-US" sz="3959" b="0" i="0" u="none" strike="noStrike" cap="none">
                <a:solidFill>
                  <a:schemeClr val="dk1"/>
                </a:solidFill>
                <a:latin typeface="Source Sans Pro"/>
                <a:ea typeface="Source Sans Pro"/>
                <a:cs typeface="Source Sans Pro"/>
                <a:sym typeface="Source Sans Pro"/>
              </a:rPr>
            </a:br>
            <a:r>
              <a:rPr lang="en-US" sz="3959" b="0" i="0" u="none" strike="noStrike" cap="none">
                <a:solidFill>
                  <a:schemeClr val="dk1"/>
                </a:solidFill>
                <a:latin typeface="Source Sans Pro"/>
                <a:ea typeface="Source Sans Pro"/>
                <a:cs typeface="Source Sans Pro"/>
                <a:sym typeface="Source Sans Pro"/>
              </a:rPr>
              <a:t>Interoperability Framework</a:t>
            </a:r>
            <a:endParaRPr sz="3959" b="0" i="0" u="none" strike="noStrike" cap="none">
              <a:solidFill>
                <a:schemeClr val="dk1"/>
              </a:solidFill>
              <a:latin typeface="Source Sans Pro"/>
              <a:ea typeface="Source Sans Pro"/>
              <a:cs typeface="Source Sans Pro"/>
              <a:sym typeface="Source Sans Pro"/>
            </a:endParaRPr>
          </a:p>
        </p:txBody>
      </p:sp>
      <p:sp>
        <p:nvSpPr>
          <p:cNvPr id="124" name="Google Shape;124;p18"/>
          <p:cNvSpPr txBox="1">
            <a:spLocks noGrp="1"/>
          </p:cNvSpPr>
          <p:nvPr>
            <p:ph type="sldNum" idx="12"/>
          </p:nvPr>
        </p:nvSpPr>
        <p:spPr>
          <a:xfrm>
            <a:off x="6553200" y="4767264"/>
            <a:ext cx="2133600" cy="273844"/>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1200" b="0" i="0" u="none" strike="noStrike" cap="none">
                <a:solidFill>
                  <a:srgbClr val="888D97"/>
                </a:solidFill>
                <a:latin typeface="Source Sans Pro"/>
                <a:ea typeface="Source Sans Pro"/>
                <a:cs typeface="Source Sans Pro"/>
                <a:sym typeface="Source Sans Pro"/>
              </a:rPr>
              <a:t>6</a:t>
            </a:fld>
            <a:endParaRPr sz="1200" b="0" i="0" u="none" strike="noStrike" cap="none">
              <a:solidFill>
                <a:srgbClr val="888D97"/>
              </a:solidFill>
              <a:latin typeface="Source Sans Pro"/>
              <a:ea typeface="Source Sans Pro"/>
              <a:cs typeface="Source Sans Pro"/>
              <a:sym typeface="Source Sans Pro"/>
            </a:endParaRPr>
          </a:p>
        </p:txBody>
      </p:sp>
      <p:pic>
        <p:nvPicPr>
          <p:cNvPr id="125" name="Google Shape;125;p18" descr="iiif.png"/>
          <p:cNvPicPr preferRelativeResize="0"/>
          <p:nvPr/>
        </p:nvPicPr>
        <p:blipFill rotWithShape="1">
          <a:blip r:embed="rId3">
            <a:alphaModFix/>
          </a:blip>
          <a:srcRect/>
          <a:stretch/>
        </p:blipFill>
        <p:spPr>
          <a:xfrm>
            <a:off x="3405909" y="1547091"/>
            <a:ext cx="2540000" cy="25400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19"/>
          <p:cNvSpPr txBox="1">
            <a:spLocks noGrp="1"/>
          </p:cNvSpPr>
          <p:nvPr>
            <p:ph type="sldNum" idx="12"/>
          </p:nvPr>
        </p:nvSpPr>
        <p:spPr>
          <a:xfrm>
            <a:off x="6553200" y="4767264"/>
            <a:ext cx="2133600" cy="273844"/>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1200" b="0" i="0" u="none" strike="noStrike" cap="none">
                <a:solidFill>
                  <a:srgbClr val="888D97"/>
                </a:solidFill>
                <a:latin typeface="Source Sans Pro"/>
                <a:ea typeface="Source Sans Pro"/>
                <a:cs typeface="Source Sans Pro"/>
                <a:sym typeface="Source Sans Pro"/>
              </a:rPr>
              <a:t>7</a:t>
            </a:fld>
            <a:endParaRPr sz="1200" b="0" i="0" u="none" strike="noStrike" cap="none">
              <a:solidFill>
                <a:srgbClr val="888D97"/>
              </a:solidFill>
              <a:latin typeface="Source Sans Pro"/>
              <a:ea typeface="Source Sans Pro"/>
              <a:cs typeface="Source Sans Pro"/>
              <a:sym typeface="Source Sans Pro"/>
            </a:endParaRPr>
          </a:p>
        </p:txBody>
      </p:sp>
      <p:sp>
        <p:nvSpPr>
          <p:cNvPr id="132" name="Google Shape;132;p19"/>
          <p:cNvSpPr txBox="1">
            <a:spLocks noGrp="1"/>
          </p:cNvSpPr>
          <p:nvPr>
            <p:ph type="title"/>
          </p:nvPr>
        </p:nvSpPr>
        <p:spPr>
          <a:xfrm>
            <a:off x="457205" y="86594"/>
            <a:ext cx="7659255" cy="636335"/>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3959"/>
              <a:buFont typeface="Source Sans Pro"/>
              <a:buNone/>
            </a:pPr>
            <a:r>
              <a:rPr lang="en-US" sz="3959" b="0" i="0" u="none" strike="noStrike" cap="none">
                <a:solidFill>
                  <a:schemeClr val="dk1"/>
                </a:solidFill>
                <a:latin typeface="Source Sans Pro"/>
                <a:ea typeface="Source Sans Pro"/>
                <a:cs typeface="Source Sans Pro"/>
                <a:sym typeface="Source Sans Pro"/>
              </a:rPr>
              <a:t>MusicLibs.net</a:t>
            </a:r>
            <a:endParaRPr sz="3959" b="0" i="0" u="none" strike="noStrike" cap="none">
              <a:solidFill>
                <a:schemeClr val="dk1"/>
              </a:solidFill>
              <a:latin typeface="Source Sans Pro"/>
              <a:ea typeface="Source Sans Pro"/>
              <a:cs typeface="Source Sans Pro"/>
              <a:sym typeface="Source Sans Pro"/>
            </a:endParaRPr>
          </a:p>
        </p:txBody>
      </p:sp>
      <p:pic>
        <p:nvPicPr>
          <p:cNvPr id="133" name="Google Shape;133;p19" descr="Screen Shot 2017-09-24 at 11.25.20 PM.png"/>
          <p:cNvPicPr preferRelativeResize="0"/>
          <p:nvPr/>
        </p:nvPicPr>
        <p:blipFill rotWithShape="1">
          <a:blip r:embed="rId3">
            <a:alphaModFix/>
          </a:blip>
          <a:srcRect/>
          <a:stretch/>
        </p:blipFill>
        <p:spPr>
          <a:xfrm>
            <a:off x="1369295" y="843623"/>
            <a:ext cx="6620159" cy="419748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20"/>
          <p:cNvSpPr txBox="1">
            <a:spLocks noGrp="1"/>
          </p:cNvSpPr>
          <p:nvPr>
            <p:ph type="title"/>
          </p:nvPr>
        </p:nvSpPr>
        <p:spPr>
          <a:xfrm>
            <a:off x="457200" y="1877183"/>
            <a:ext cx="8229600" cy="85725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3959"/>
              <a:buFont typeface="Source Sans Pro"/>
              <a:buNone/>
            </a:pPr>
            <a:r>
              <a:rPr lang="en-US" sz="3959" b="0" i="0" u="none" strike="noStrike" cap="none">
                <a:solidFill>
                  <a:schemeClr val="dk1"/>
                </a:solidFill>
                <a:latin typeface="Source Sans Pro"/>
                <a:ea typeface="Source Sans Pro"/>
                <a:cs typeface="Source Sans Pro"/>
                <a:sym typeface="Source Sans Pro"/>
              </a:rPr>
              <a:t>How can we teach computers to read musical scores?</a:t>
            </a:r>
            <a:endParaRPr sz="3959" b="0" i="0" u="none" strike="noStrike" cap="none">
              <a:solidFill>
                <a:schemeClr val="dk1"/>
              </a:solidFill>
              <a:latin typeface="Source Sans Pro"/>
              <a:ea typeface="Source Sans Pro"/>
              <a:cs typeface="Source Sans Pro"/>
              <a:sym typeface="Source Sans Pro"/>
            </a:endParaRPr>
          </a:p>
        </p:txBody>
      </p:sp>
      <p:sp>
        <p:nvSpPr>
          <p:cNvPr id="139" name="Google Shape;139;p20"/>
          <p:cNvSpPr txBox="1">
            <a:spLocks noGrp="1"/>
          </p:cNvSpPr>
          <p:nvPr>
            <p:ph type="sldNum" idx="12"/>
          </p:nvPr>
        </p:nvSpPr>
        <p:spPr>
          <a:xfrm>
            <a:off x="6553200" y="4767264"/>
            <a:ext cx="2133600" cy="273844"/>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1200" b="0" i="0" u="none" strike="noStrike" cap="none">
                <a:solidFill>
                  <a:srgbClr val="888D97"/>
                </a:solidFill>
                <a:latin typeface="Source Sans Pro"/>
                <a:ea typeface="Source Sans Pro"/>
                <a:cs typeface="Source Sans Pro"/>
                <a:sym typeface="Source Sans Pro"/>
              </a:rPr>
              <a:t>8</a:t>
            </a:fld>
            <a:endParaRPr sz="1200" b="0" i="0" u="none" strike="noStrike" cap="none">
              <a:solidFill>
                <a:srgbClr val="888D97"/>
              </a:solidFill>
              <a:latin typeface="Source Sans Pro"/>
              <a:ea typeface="Source Sans Pro"/>
              <a:cs typeface="Source Sans Pro"/>
              <a:sym typeface="Source Sans Pro"/>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21"/>
          <p:cNvSpPr txBox="1">
            <a:spLocks noGrp="1"/>
          </p:cNvSpPr>
          <p:nvPr>
            <p:ph type="title"/>
          </p:nvPr>
        </p:nvSpPr>
        <p:spPr>
          <a:xfrm>
            <a:off x="457200" y="205979"/>
            <a:ext cx="8229600" cy="85725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4400"/>
              <a:buFont typeface="Source Sans Pro"/>
              <a:buNone/>
            </a:pPr>
            <a:r>
              <a:rPr lang="en-US" sz="4400" b="0" i="0" u="none" strike="noStrike" cap="none">
                <a:solidFill>
                  <a:schemeClr val="dk1"/>
                </a:solidFill>
                <a:latin typeface="Source Sans Pro"/>
                <a:ea typeface="Source Sans Pro"/>
                <a:cs typeface="Source Sans Pro"/>
                <a:sym typeface="Source Sans Pro"/>
              </a:rPr>
              <a:t>Optical Character Recognition</a:t>
            </a:r>
            <a:endParaRPr sz="4400" b="0" i="0" u="none" strike="noStrike" cap="none">
              <a:solidFill>
                <a:schemeClr val="dk1"/>
              </a:solidFill>
              <a:latin typeface="Source Sans Pro"/>
              <a:ea typeface="Source Sans Pro"/>
              <a:cs typeface="Source Sans Pro"/>
              <a:sym typeface="Source Sans Pro"/>
            </a:endParaRPr>
          </a:p>
        </p:txBody>
      </p:sp>
      <p:sp>
        <p:nvSpPr>
          <p:cNvPr id="145" name="Google Shape;145;p21"/>
          <p:cNvSpPr txBox="1">
            <a:spLocks noGrp="1"/>
          </p:cNvSpPr>
          <p:nvPr>
            <p:ph type="body" idx="1"/>
          </p:nvPr>
        </p:nvSpPr>
        <p:spPr>
          <a:xfrm>
            <a:off x="457200" y="1200151"/>
            <a:ext cx="8229600" cy="860714"/>
          </a:xfrm>
          <a:prstGeom prst="rect">
            <a:avLst/>
          </a:prstGeom>
          <a:noFill/>
          <a:ln>
            <a:noFill/>
          </a:ln>
        </p:spPr>
        <p:txBody>
          <a:bodyPr spcFirstLastPara="1" wrap="square" lIns="91425" tIns="45700" rIns="91425" bIns="45700" anchor="t" anchorCtr="0">
            <a:noAutofit/>
          </a:bodyPr>
          <a:lstStyle/>
          <a:p>
            <a:pPr marL="342900" marR="0" lvl="0" indent="-342900" algn="l" rtl="0">
              <a:lnSpc>
                <a:spcPct val="80000"/>
              </a:lnSpc>
              <a:spcBef>
                <a:spcPts val="0"/>
              </a:spcBef>
              <a:spcAft>
                <a:spcPts val="0"/>
              </a:spcAft>
              <a:buClr>
                <a:schemeClr val="dk1"/>
              </a:buClr>
              <a:buSzPts val="2720"/>
              <a:buFont typeface="Arial"/>
              <a:buChar char="•"/>
            </a:pPr>
            <a:r>
              <a:rPr lang="en-US" sz="2720" b="0" i="0" u="none" strike="noStrike" cap="none">
                <a:solidFill>
                  <a:schemeClr val="dk1"/>
                </a:solidFill>
                <a:latin typeface="Source Sans Pro"/>
                <a:ea typeface="Source Sans Pro"/>
                <a:cs typeface="Source Sans Pro"/>
                <a:sym typeface="Source Sans Pro"/>
              </a:rPr>
              <a:t>Makes images of text machine-readable</a:t>
            </a:r>
            <a:endParaRPr/>
          </a:p>
          <a:p>
            <a:pPr marL="342900" marR="0" lvl="0" indent="-342900" algn="l" rtl="0">
              <a:lnSpc>
                <a:spcPct val="80000"/>
              </a:lnSpc>
              <a:spcBef>
                <a:spcPts val="544"/>
              </a:spcBef>
              <a:spcAft>
                <a:spcPts val="0"/>
              </a:spcAft>
              <a:buClr>
                <a:schemeClr val="dk1"/>
              </a:buClr>
              <a:buSzPts val="2720"/>
              <a:buFont typeface="Arial"/>
              <a:buChar char="•"/>
            </a:pPr>
            <a:r>
              <a:rPr lang="en-US" sz="2720" b="0" i="0" u="none" strike="noStrike" cap="none">
                <a:solidFill>
                  <a:schemeClr val="dk1"/>
                </a:solidFill>
                <a:latin typeface="Source Sans Pro"/>
                <a:ea typeface="Source Sans Pro"/>
                <a:cs typeface="Source Sans Pro"/>
                <a:sym typeface="Source Sans Pro"/>
              </a:rPr>
              <a:t>XML</a:t>
            </a:r>
            <a:endParaRPr sz="2720" b="0" i="0" u="none" strike="noStrike" cap="none">
              <a:solidFill>
                <a:schemeClr val="dk1"/>
              </a:solidFill>
              <a:latin typeface="Source Sans Pro"/>
              <a:ea typeface="Source Sans Pro"/>
              <a:cs typeface="Source Sans Pro"/>
              <a:sym typeface="Source Sans Pro"/>
            </a:endParaRPr>
          </a:p>
        </p:txBody>
      </p:sp>
      <p:sp>
        <p:nvSpPr>
          <p:cNvPr id="146" name="Google Shape;146;p21"/>
          <p:cNvSpPr txBox="1">
            <a:spLocks noGrp="1"/>
          </p:cNvSpPr>
          <p:nvPr>
            <p:ph type="sldNum" idx="12"/>
          </p:nvPr>
        </p:nvSpPr>
        <p:spPr>
          <a:xfrm>
            <a:off x="6553200" y="4767264"/>
            <a:ext cx="2133600" cy="273844"/>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1200" b="0" i="0" u="none" strike="noStrike" cap="none">
                <a:solidFill>
                  <a:srgbClr val="888D97"/>
                </a:solidFill>
                <a:latin typeface="Source Sans Pro"/>
                <a:ea typeface="Source Sans Pro"/>
                <a:cs typeface="Source Sans Pro"/>
                <a:sym typeface="Source Sans Pro"/>
              </a:rPr>
              <a:t>9</a:t>
            </a:fld>
            <a:endParaRPr sz="1200" b="0" i="0" u="none" strike="noStrike" cap="none">
              <a:solidFill>
                <a:srgbClr val="888D97"/>
              </a:solidFill>
              <a:latin typeface="Source Sans Pro"/>
              <a:ea typeface="Source Sans Pro"/>
              <a:cs typeface="Source Sans Pro"/>
              <a:sym typeface="Source Sans Pro"/>
            </a:endParaRPr>
          </a:p>
        </p:txBody>
      </p:sp>
    </p:spTree>
  </p:cSld>
  <p:clrMapOvr>
    <a:masterClrMapping/>
  </p:clrMapOvr>
</p:sld>
</file>

<file path=ppt/theme/theme1.xml><?xml version="1.0" encoding="utf-8"?>
<a:theme xmlns:a="http://schemas.openxmlformats.org/drawingml/2006/main" name="Office Theme">
  <a:themeElements>
    <a:clrScheme name="Pixel">
      <a:dk1>
        <a:srgbClr val="103154"/>
      </a:dk1>
      <a:lt1>
        <a:srgbClr val="FFFFFF"/>
      </a:lt1>
      <a:dk2>
        <a:srgbClr val="00BFC3"/>
      </a:dk2>
      <a:lt2>
        <a:srgbClr val="0096FF"/>
      </a:lt2>
      <a:accent1>
        <a:srgbClr val="FF7F01"/>
      </a:accent1>
      <a:accent2>
        <a:srgbClr val="F1B015"/>
      </a:accent2>
      <a:accent3>
        <a:srgbClr val="FBEC85"/>
      </a:accent3>
      <a:accent4>
        <a:srgbClr val="D2C2F1"/>
      </a:accent4>
      <a:accent5>
        <a:srgbClr val="DA5AF4"/>
      </a:accent5>
      <a:accent6>
        <a:srgbClr val="9D09D1"/>
      </a:accent6>
      <a:hlink>
        <a:srgbClr val="1286C9"/>
      </a:hlink>
      <a:folHlink>
        <a:srgbClr val="A8C2E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242</TotalTime>
  <Words>913</Words>
  <Application>Microsoft Macintosh PowerPoint</Application>
  <PresentationFormat>On-screen Show (16:9)</PresentationFormat>
  <Paragraphs>145</Paragraphs>
  <Slides>34</Slides>
  <Notes>34</Notes>
  <HiddenSlides>9</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34</vt:i4>
      </vt:variant>
    </vt:vector>
  </HeadingPairs>
  <TitlesOfParts>
    <vt:vector size="38" baseType="lpstr">
      <vt:lpstr>Source Sans Pro</vt:lpstr>
      <vt:lpstr>Calibri</vt:lpstr>
      <vt:lpstr>Arial</vt:lpstr>
      <vt:lpstr>Office Theme</vt:lpstr>
      <vt:lpstr>The SIMSSA Project:  Search as access  to digital music libraries </vt:lpstr>
      <vt:lpstr>PowerPoint Presentation</vt:lpstr>
      <vt:lpstr>How it works:</vt:lpstr>
      <vt:lpstr>PowerPoint Presentation</vt:lpstr>
      <vt:lpstr>How do we access the scores?</vt:lpstr>
      <vt:lpstr>International Image  Interoperability Framework</vt:lpstr>
      <vt:lpstr>MusicLibs.net</vt:lpstr>
      <vt:lpstr>How can we teach computers to read musical scores?</vt:lpstr>
      <vt:lpstr>Optical Character Recognition</vt:lpstr>
      <vt:lpstr>Optical Music Recognition</vt:lpstr>
      <vt:lpstr>Music Encoding Initiative (MEI)</vt:lpstr>
      <vt:lpstr>Commercial OMR</vt:lpstr>
      <vt:lpstr>PowerPoint Presentation</vt:lpstr>
      <vt:lpstr>Pixel.js: Making ground truth data</vt:lpstr>
      <vt:lpstr>Pixelwise Classification</vt:lpstr>
      <vt:lpstr>Interactive Classifier:  Identifying glyphs &amp; training our OMR</vt:lpstr>
      <vt:lpstr>Neon.js: Correcting OMR output</vt:lpstr>
      <vt:lpstr>Scoring-up Tool</vt:lpstr>
      <vt:lpstr>PowerPoint Presentation</vt:lpstr>
      <vt:lpstr>PowerPoint Presentation</vt:lpstr>
      <vt:lpstr>Crowdsourced OMR Correction</vt:lpstr>
      <vt:lpstr>How will music search and  analysis work?</vt:lpstr>
      <vt:lpstr>Storing &amp; Searching Symbolic Files</vt:lpstr>
      <vt:lpstr>Melodic Search</vt:lpstr>
      <vt:lpstr>PowerPoint Presentation</vt:lpstr>
      <vt:lpstr>Corpus Studies</vt:lpstr>
      <vt:lpstr>PowerPoint Presentation</vt:lpstr>
      <vt:lpstr>PowerPoint Presentation</vt:lpstr>
      <vt:lpstr>http://measuringpolyphony.org/</vt:lpstr>
      <vt:lpstr>PowerPoint Presentation</vt:lpstr>
      <vt:lpstr>Machine learning and composer identification</vt:lpstr>
      <vt:lpstr>Thank you!</vt:lpstr>
      <vt:lpstr>PowerPoint Presentation</vt:lpstr>
      <vt:lpstr>Melodic Search</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SIMSSA Project:  Search as access  to digital music libraries </dc:title>
  <cp:lastModifiedBy>Emily Ann Hopkins, Ms</cp:lastModifiedBy>
  <cp:revision>13</cp:revision>
  <dcterms:modified xsi:type="dcterms:W3CDTF">2019-05-01T16:26:16Z</dcterms:modified>
</cp:coreProperties>
</file>